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Override1.xml" ContentType="application/vnd.openxmlformats-officedocument.themeOverr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3" r:id="rId2"/>
  </p:sldMasterIdLst>
  <p:notesMasterIdLst>
    <p:notesMasterId r:id="rId27"/>
  </p:notesMasterIdLst>
  <p:sldIdLst>
    <p:sldId id="309" r:id="rId3"/>
    <p:sldId id="267" r:id="rId4"/>
    <p:sldId id="260" r:id="rId5"/>
    <p:sldId id="264" r:id="rId6"/>
    <p:sldId id="293" r:id="rId7"/>
    <p:sldId id="287" r:id="rId8"/>
    <p:sldId id="288" r:id="rId9"/>
    <p:sldId id="289" r:id="rId10"/>
    <p:sldId id="290" r:id="rId11"/>
    <p:sldId id="291" r:id="rId12"/>
    <p:sldId id="292" r:id="rId13"/>
    <p:sldId id="307" r:id="rId14"/>
    <p:sldId id="270" r:id="rId15"/>
    <p:sldId id="301" r:id="rId16"/>
    <p:sldId id="285" r:id="rId17"/>
    <p:sldId id="278" r:id="rId18"/>
    <p:sldId id="284" r:id="rId19"/>
    <p:sldId id="299" r:id="rId20"/>
    <p:sldId id="305" r:id="rId21"/>
    <p:sldId id="262" r:id="rId22"/>
    <p:sldId id="283" r:id="rId23"/>
    <p:sldId id="298" r:id="rId24"/>
    <p:sldId id="296" r:id="rId25"/>
    <p:sldId id="275"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4F9BFD-70E8-4FCD-B25D-A2CFC3362007}" v="92" dt="2024-10-15T09:48:16.803"/>
    <p1510:client id="{FAA3516A-5EB8-4CB6-8B5B-4121A40589A0}" v="114" dt="2024-10-15T20:38:34.1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58"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ýna Bajgarová" userId="374f2f2b-aabc-49f7-93b5-f44f233957f6" providerId="ADAL" clId="{B4FEDC16-9C30-4232-B0CE-60C8E46C2F46}"/>
    <pc:docChg chg="undo redo custSel addSld delSld modSld sldOrd">
      <pc:chgData name="Kristýna Bajgarová" userId="374f2f2b-aabc-49f7-93b5-f44f233957f6" providerId="ADAL" clId="{B4FEDC16-9C30-4232-B0CE-60C8E46C2F46}" dt="2023-10-12T08:57:43.180" v="1548"/>
      <pc:docMkLst>
        <pc:docMk/>
      </pc:docMkLst>
      <pc:sldChg chg="delSp modSp mod delDesignElem">
        <pc:chgData name="Kristýna Bajgarová" userId="374f2f2b-aabc-49f7-93b5-f44f233957f6" providerId="ADAL" clId="{B4FEDC16-9C30-4232-B0CE-60C8E46C2F46}" dt="2023-10-12T08:40:19.732" v="1215"/>
        <pc:sldMkLst>
          <pc:docMk/>
          <pc:sldMk cId="411996394" sldId="259"/>
        </pc:sldMkLst>
        <pc:spChg chg="mod">
          <ac:chgData name="Kristýna Bajgarová" userId="374f2f2b-aabc-49f7-93b5-f44f233957f6" providerId="ADAL" clId="{B4FEDC16-9C30-4232-B0CE-60C8E46C2F46}" dt="2023-10-12T08:40:19.732" v="1215"/>
          <ac:spMkLst>
            <pc:docMk/>
            <pc:sldMk cId="411996394" sldId="259"/>
            <ac:spMk id="2" creationId="{D8AEB52D-1B92-5123-A4F5-8A05F697D979}"/>
          </ac:spMkLst>
        </pc:spChg>
        <pc:spChg chg="mod">
          <ac:chgData name="Kristýna Bajgarová" userId="374f2f2b-aabc-49f7-93b5-f44f233957f6" providerId="ADAL" clId="{B4FEDC16-9C30-4232-B0CE-60C8E46C2F46}" dt="2023-10-12T08:40:19.732" v="1215"/>
          <ac:spMkLst>
            <pc:docMk/>
            <pc:sldMk cId="411996394" sldId="259"/>
            <ac:spMk id="63" creationId="{B4B29E99-75C0-B810-60B8-D9F05989B204}"/>
          </ac:spMkLst>
        </pc:spChg>
        <pc:spChg chg="del">
          <ac:chgData name="Kristýna Bajgarová" userId="374f2f2b-aabc-49f7-93b5-f44f233957f6" providerId="ADAL" clId="{B4FEDC16-9C30-4232-B0CE-60C8E46C2F46}" dt="2023-10-12T07:36:55.626" v="860"/>
          <ac:spMkLst>
            <pc:docMk/>
            <pc:sldMk cId="411996394" sldId="259"/>
            <ac:spMk id="64" creationId="{4D60F200-5EB0-B223-2439-C96C67F0FEE1}"/>
          </ac:spMkLst>
        </pc:spChg>
        <pc:spChg chg="del">
          <ac:chgData name="Kristýna Bajgarová" userId="374f2f2b-aabc-49f7-93b5-f44f233957f6" providerId="ADAL" clId="{B4FEDC16-9C30-4232-B0CE-60C8E46C2F46}" dt="2023-10-12T07:36:55.626" v="860"/>
          <ac:spMkLst>
            <pc:docMk/>
            <pc:sldMk cId="411996394" sldId="259"/>
            <ac:spMk id="66" creationId="{74067CD3-146F-6228-E362-39AA720C25F7}"/>
          </ac:spMkLst>
        </pc:spChg>
        <pc:spChg chg="del">
          <ac:chgData name="Kristýna Bajgarová" userId="374f2f2b-aabc-49f7-93b5-f44f233957f6" providerId="ADAL" clId="{B4FEDC16-9C30-4232-B0CE-60C8E46C2F46}" dt="2023-10-12T07:36:55.626" v="860"/>
          <ac:spMkLst>
            <pc:docMk/>
            <pc:sldMk cId="411996394" sldId="259"/>
            <ac:spMk id="68" creationId="{271C7E5C-A0F8-E9FA-56DB-31A257FD4EDB}"/>
          </ac:spMkLst>
        </pc:spChg>
        <pc:spChg chg="del">
          <ac:chgData name="Kristýna Bajgarová" userId="374f2f2b-aabc-49f7-93b5-f44f233957f6" providerId="ADAL" clId="{B4FEDC16-9C30-4232-B0CE-60C8E46C2F46}" dt="2023-10-12T07:36:55.626" v="860"/>
          <ac:spMkLst>
            <pc:docMk/>
            <pc:sldMk cId="411996394" sldId="259"/>
            <ac:spMk id="70" creationId="{33F70A3C-4474-2A39-470C-FD55A8837503}"/>
          </ac:spMkLst>
        </pc:spChg>
        <pc:spChg chg="del">
          <ac:chgData name="Kristýna Bajgarová" userId="374f2f2b-aabc-49f7-93b5-f44f233957f6" providerId="ADAL" clId="{B4FEDC16-9C30-4232-B0CE-60C8E46C2F46}" dt="2023-10-12T07:36:55.626" v="860"/>
          <ac:spMkLst>
            <pc:docMk/>
            <pc:sldMk cId="411996394" sldId="259"/>
            <ac:spMk id="74" creationId="{AFD5167C-AF48-26F0-7A9F-3F7643374872}"/>
          </ac:spMkLst>
        </pc:spChg>
        <pc:spChg chg="del">
          <ac:chgData name="Kristýna Bajgarová" userId="374f2f2b-aabc-49f7-93b5-f44f233957f6" providerId="ADAL" clId="{B4FEDC16-9C30-4232-B0CE-60C8E46C2F46}" dt="2023-10-12T07:36:55.626" v="860"/>
          <ac:spMkLst>
            <pc:docMk/>
            <pc:sldMk cId="411996394" sldId="259"/>
            <ac:spMk id="76" creationId="{87B30A01-FCA8-86A5-A840-C32A3BE2EDD6}"/>
          </ac:spMkLst>
        </pc:spChg>
        <pc:spChg chg="del">
          <ac:chgData name="Kristýna Bajgarová" userId="374f2f2b-aabc-49f7-93b5-f44f233957f6" providerId="ADAL" clId="{B4FEDC16-9C30-4232-B0CE-60C8E46C2F46}" dt="2023-10-12T07:36:55.626" v="860"/>
          <ac:spMkLst>
            <pc:docMk/>
            <pc:sldMk cId="411996394" sldId="259"/>
            <ac:spMk id="84" creationId="{BAC3F7D4-9613-0E1F-901C-98FE831DEBC0}"/>
          </ac:spMkLst>
        </pc:spChg>
        <pc:picChg chg="mod">
          <ac:chgData name="Kristýna Bajgarová" userId="374f2f2b-aabc-49f7-93b5-f44f233957f6" providerId="ADAL" clId="{B4FEDC16-9C30-4232-B0CE-60C8E46C2F46}" dt="2023-10-12T08:35:41.044" v="1139" actId="1076"/>
          <ac:picMkLst>
            <pc:docMk/>
            <pc:sldMk cId="411996394" sldId="259"/>
            <ac:picMk id="83" creationId="{333E40EE-CAB5-7EC0-433D-50ED49C4AA04}"/>
          </ac:picMkLst>
        </pc:picChg>
      </pc:sldChg>
      <pc:sldChg chg="addSp delSp modSp mod setBg delDesignElem">
        <pc:chgData name="Kristýna Bajgarová" userId="374f2f2b-aabc-49f7-93b5-f44f233957f6" providerId="ADAL" clId="{B4FEDC16-9C30-4232-B0CE-60C8E46C2F46}" dt="2023-10-12T08:57:43.180" v="1548"/>
        <pc:sldMkLst>
          <pc:docMk/>
          <pc:sldMk cId="2058145179" sldId="260"/>
        </pc:sldMkLst>
        <pc:spChg chg="del">
          <ac:chgData name="Kristýna Bajgarová" userId="374f2f2b-aabc-49f7-93b5-f44f233957f6" providerId="ADAL" clId="{B4FEDC16-9C30-4232-B0CE-60C8E46C2F46}" dt="2023-10-12T07:04:54.772" v="202" actId="478"/>
          <ac:spMkLst>
            <pc:docMk/>
            <pc:sldMk cId="2058145179" sldId="260"/>
            <ac:spMk id="4" creationId="{9427B3C8-6471-F688-EA5E-5BF0B1402FF8}"/>
          </ac:spMkLst>
        </pc:spChg>
        <pc:spChg chg="mod">
          <ac:chgData name="Kristýna Bajgarová" userId="374f2f2b-aabc-49f7-93b5-f44f233957f6" providerId="ADAL" clId="{B4FEDC16-9C30-4232-B0CE-60C8E46C2F46}" dt="2023-10-12T08:35:29.693" v="1138" actId="26606"/>
          <ac:spMkLst>
            <pc:docMk/>
            <pc:sldMk cId="2058145179" sldId="260"/>
            <ac:spMk id="24" creationId="{E555F973-6553-E033-2EB6-0C72F7AC94E3}"/>
          </ac:spMkLst>
        </pc:spChg>
        <pc:spChg chg="add del">
          <ac:chgData name="Kristýna Bajgarová" userId="374f2f2b-aabc-49f7-93b5-f44f233957f6" providerId="ADAL" clId="{B4FEDC16-9C30-4232-B0CE-60C8E46C2F46}" dt="2023-10-12T08:40:19.732" v="1215"/>
          <ac:spMkLst>
            <pc:docMk/>
            <pc:sldMk cId="2058145179" sldId="260"/>
            <ac:spMk id="29" creationId="{D4771268-CB57-404A-9271-370EB28F6090}"/>
          </ac:spMkLst>
        </pc:spChg>
        <pc:spChg chg="del">
          <ac:chgData name="Kristýna Bajgarová" userId="374f2f2b-aabc-49f7-93b5-f44f233957f6" providerId="ADAL" clId="{B4FEDC16-9C30-4232-B0CE-60C8E46C2F46}" dt="2023-10-12T07:36:55.626" v="860"/>
          <ac:spMkLst>
            <pc:docMk/>
            <pc:sldMk cId="2058145179" sldId="260"/>
            <ac:spMk id="41" creationId="{9203DE33-2CD4-4CA8-9AF3-37C3B65133B0}"/>
          </ac:spMkLst>
        </pc:spChg>
        <pc:spChg chg="del">
          <ac:chgData name="Kristýna Bajgarová" userId="374f2f2b-aabc-49f7-93b5-f44f233957f6" providerId="ADAL" clId="{B4FEDC16-9C30-4232-B0CE-60C8E46C2F46}" dt="2023-10-12T07:36:55.626" v="860"/>
          <ac:spMkLst>
            <pc:docMk/>
            <pc:sldMk cId="2058145179" sldId="260"/>
            <ac:spMk id="43" creationId="{0AF57B88-1D4C-41FA-A761-EC1DD10C35CB}"/>
          </ac:spMkLst>
        </pc:spChg>
        <pc:spChg chg="del">
          <ac:chgData name="Kristýna Bajgarová" userId="374f2f2b-aabc-49f7-93b5-f44f233957f6" providerId="ADAL" clId="{B4FEDC16-9C30-4232-B0CE-60C8E46C2F46}" dt="2023-10-12T07:36:55.626" v="860"/>
          <ac:spMkLst>
            <pc:docMk/>
            <pc:sldMk cId="2058145179" sldId="260"/>
            <ac:spMk id="45" creationId="{D2548F45-5164-4ABB-8212-7F293FDED8D4}"/>
          </ac:spMkLst>
        </pc:spChg>
        <pc:spChg chg="del">
          <ac:chgData name="Kristýna Bajgarová" userId="374f2f2b-aabc-49f7-93b5-f44f233957f6" providerId="ADAL" clId="{B4FEDC16-9C30-4232-B0CE-60C8E46C2F46}" dt="2023-10-12T07:36:55.626" v="860"/>
          <ac:spMkLst>
            <pc:docMk/>
            <pc:sldMk cId="2058145179" sldId="260"/>
            <ac:spMk id="47" creationId="{5E81CCFB-7BEF-4186-86FB-D09450B4D02D}"/>
          </ac:spMkLst>
        </pc:spChg>
        <pc:picChg chg="mod">
          <ac:chgData name="Kristýna Bajgarová" userId="374f2f2b-aabc-49f7-93b5-f44f233957f6" providerId="ADAL" clId="{B4FEDC16-9C30-4232-B0CE-60C8E46C2F46}" dt="2023-10-12T08:35:29.693" v="1138" actId="26606"/>
          <ac:picMkLst>
            <pc:docMk/>
            <pc:sldMk cId="2058145179" sldId="260"/>
            <ac:picMk id="5" creationId="{BAEF7D2D-E1B7-FDC2-D047-5B56C14C85FA}"/>
          </ac:picMkLst>
        </pc:picChg>
      </pc:sldChg>
      <pc:sldChg chg="addSp delSp modSp mod ord delDesignElem">
        <pc:chgData name="Kristýna Bajgarová" userId="374f2f2b-aabc-49f7-93b5-f44f233957f6" providerId="ADAL" clId="{B4FEDC16-9C30-4232-B0CE-60C8E46C2F46}" dt="2023-10-12T08:40:19.732" v="1215"/>
        <pc:sldMkLst>
          <pc:docMk/>
          <pc:sldMk cId="2923354762" sldId="262"/>
        </pc:sldMkLst>
        <pc:spChg chg="mod">
          <ac:chgData name="Kristýna Bajgarová" userId="374f2f2b-aabc-49f7-93b5-f44f233957f6" providerId="ADAL" clId="{B4FEDC16-9C30-4232-B0CE-60C8E46C2F46}" dt="2023-10-12T08:40:19.732" v="1215"/>
          <ac:spMkLst>
            <pc:docMk/>
            <pc:sldMk cId="2923354762" sldId="262"/>
            <ac:spMk id="2" creationId="{20D70E8F-5F65-B257-1A1D-3BB6CC21213A}"/>
          </ac:spMkLst>
        </pc:spChg>
        <pc:spChg chg="mod ord">
          <ac:chgData name="Kristýna Bajgarová" userId="374f2f2b-aabc-49f7-93b5-f44f233957f6" providerId="ADAL" clId="{B4FEDC16-9C30-4232-B0CE-60C8E46C2F46}" dt="2023-10-12T08:34:08.364" v="1134" actId="26606"/>
          <ac:spMkLst>
            <pc:docMk/>
            <pc:sldMk cId="2923354762" sldId="262"/>
            <ac:spMk id="3" creationId="{E9E6D4C6-A8E9-5BFF-8989-E3BE76DDBE06}"/>
          </ac:spMkLst>
        </pc:spChg>
        <pc:spChg chg="del">
          <ac:chgData name="Kristýna Bajgarová" userId="374f2f2b-aabc-49f7-93b5-f44f233957f6" providerId="ADAL" clId="{B4FEDC16-9C30-4232-B0CE-60C8E46C2F46}" dt="2023-10-12T07:04:43.603" v="199" actId="478"/>
          <ac:spMkLst>
            <pc:docMk/>
            <pc:sldMk cId="2923354762" sldId="262"/>
            <ac:spMk id="5" creationId="{2D10F274-8902-F3B8-DCA9-FA3BC5FC9573}"/>
          </ac:spMkLst>
        </pc:spChg>
        <pc:spChg chg="add del">
          <ac:chgData name="Kristýna Bajgarová" userId="374f2f2b-aabc-49f7-93b5-f44f233957f6" providerId="ADAL" clId="{B4FEDC16-9C30-4232-B0CE-60C8E46C2F46}" dt="2023-10-12T08:33:55.326" v="1125" actId="26606"/>
          <ac:spMkLst>
            <pc:docMk/>
            <pc:sldMk cId="2923354762" sldId="262"/>
            <ac:spMk id="14" creationId="{84ECDE7A-6944-466D-8FFE-149A29BA6BAE}"/>
          </ac:spMkLst>
        </pc:spChg>
        <pc:spChg chg="add del">
          <ac:chgData name="Kristýna Bajgarová" userId="374f2f2b-aabc-49f7-93b5-f44f233957f6" providerId="ADAL" clId="{B4FEDC16-9C30-4232-B0CE-60C8E46C2F46}" dt="2023-10-12T08:33:55.326" v="1125" actId="26606"/>
          <ac:spMkLst>
            <pc:docMk/>
            <pc:sldMk cId="2923354762" sldId="262"/>
            <ac:spMk id="16" creationId="{B3420082-9415-44EC-802E-C77D71D59C57}"/>
          </ac:spMkLst>
        </pc:spChg>
        <pc:spChg chg="add del">
          <ac:chgData name="Kristýna Bajgarová" userId="374f2f2b-aabc-49f7-93b5-f44f233957f6" providerId="ADAL" clId="{B4FEDC16-9C30-4232-B0CE-60C8E46C2F46}" dt="2023-10-12T08:33:55.326" v="1125" actId="26606"/>
          <ac:spMkLst>
            <pc:docMk/>
            <pc:sldMk cId="2923354762" sldId="262"/>
            <ac:spMk id="18" creationId="{55A52C45-1FCB-4636-A80F-2849B8226C01}"/>
          </ac:spMkLst>
        </pc:spChg>
        <pc:spChg chg="add del">
          <ac:chgData name="Kristýna Bajgarová" userId="374f2f2b-aabc-49f7-93b5-f44f233957f6" providerId="ADAL" clId="{B4FEDC16-9C30-4232-B0CE-60C8E46C2F46}" dt="2023-10-12T08:33:55.326" v="1125" actId="26606"/>
          <ac:spMkLst>
            <pc:docMk/>
            <pc:sldMk cId="2923354762" sldId="262"/>
            <ac:spMk id="20" creationId="{768EB4DD-3704-43AD-92B3-C4E0C6EA92CB}"/>
          </ac:spMkLst>
        </pc:spChg>
        <pc:spChg chg="add del">
          <ac:chgData name="Kristýna Bajgarová" userId="374f2f2b-aabc-49f7-93b5-f44f233957f6" providerId="ADAL" clId="{B4FEDC16-9C30-4232-B0CE-60C8E46C2F46}" dt="2023-10-12T08:33:57.923" v="1127" actId="26606"/>
          <ac:spMkLst>
            <pc:docMk/>
            <pc:sldMk cId="2923354762" sldId="262"/>
            <ac:spMk id="22" creationId="{7A5F0580-5EE9-419F-96EE-B6529EF6E7D0}"/>
          </ac:spMkLst>
        </pc:spChg>
        <pc:spChg chg="add del">
          <ac:chgData name="Kristýna Bajgarová" userId="374f2f2b-aabc-49f7-93b5-f44f233957f6" providerId="ADAL" clId="{B4FEDC16-9C30-4232-B0CE-60C8E46C2F46}" dt="2023-10-12T08:33:57.923" v="1127" actId="26606"/>
          <ac:spMkLst>
            <pc:docMk/>
            <pc:sldMk cId="2923354762" sldId="262"/>
            <ac:spMk id="23" creationId="{5C9B446A-6343-4E56-90BA-061E4DDF0FFB}"/>
          </ac:spMkLst>
        </pc:spChg>
        <pc:spChg chg="add del">
          <ac:chgData name="Kristýna Bajgarová" userId="374f2f2b-aabc-49f7-93b5-f44f233957f6" providerId="ADAL" clId="{B4FEDC16-9C30-4232-B0CE-60C8E46C2F46}" dt="2023-10-12T08:33:57.923" v="1127" actId="26606"/>
          <ac:spMkLst>
            <pc:docMk/>
            <pc:sldMk cId="2923354762" sldId="262"/>
            <ac:spMk id="24" creationId="{3EC72A1B-03D3-499C-B4BF-AC68EEC22B10}"/>
          </ac:spMkLst>
        </pc:spChg>
        <pc:spChg chg="add del">
          <ac:chgData name="Kristýna Bajgarová" userId="374f2f2b-aabc-49f7-93b5-f44f233957f6" providerId="ADAL" clId="{B4FEDC16-9C30-4232-B0CE-60C8E46C2F46}" dt="2023-10-12T08:33:57.923" v="1127" actId="26606"/>
          <ac:spMkLst>
            <pc:docMk/>
            <pc:sldMk cId="2923354762" sldId="262"/>
            <ac:spMk id="25" creationId="{216322C2-3CF0-4D33-BF90-3F384CF6D232}"/>
          </ac:spMkLst>
        </pc:spChg>
        <pc:spChg chg="del">
          <ac:chgData name="Kristýna Bajgarová" userId="374f2f2b-aabc-49f7-93b5-f44f233957f6" providerId="ADAL" clId="{B4FEDC16-9C30-4232-B0CE-60C8E46C2F46}" dt="2023-10-12T07:36:55.626" v="860"/>
          <ac:spMkLst>
            <pc:docMk/>
            <pc:sldMk cId="2923354762" sldId="262"/>
            <ac:spMk id="26" creationId="{2EB492CD-616E-47F8-933B-5E2D952A0593}"/>
          </ac:spMkLst>
        </pc:spChg>
        <pc:spChg chg="del">
          <ac:chgData name="Kristýna Bajgarová" userId="374f2f2b-aabc-49f7-93b5-f44f233957f6" providerId="ADAL" clId="{B4FEDC16-9C30-4232-B0CE-60C8E46C2F46}" dt="2023-10-12T07:36:55.626" v="860"/>
          <ac:spMkLst>
            <pc:docMk/>
            <pc:sldMk cId="2923354762" sldId="262"/>
            <ac:spMk id="27" creationId="{59383CF9-23B5-4335-9B21-1791C4CF1C75}"/>
          </ac:spMkLst>
        </pc:spChg>
        <pc:spChg chg="del">
          <ac:chgData name="Kristýna Bajgarová" userId="374f2f2b-aabc-49f7-93b5-f44f233957f6" providerId="ADAL" clId="{B4FEDC16-9C30-4232-B0CE-60C8E46C2F46}" dt="2023-10-12T07:36:55.626" v="860"/>
          <ac:spMkLst>
            <pc:docMk/>
            <pc:sldMk cId="2923354762" sldId="262"/>
            <ac:spMk id="28" creationId="{0007FE00-9498-4706-B255-6437B0252C02}"/>
          </ac:spMkLst>
        </pc:spChg>
        <pc:spChg chg="add del">
          <ac:chgData name="Kristýna Bajgarová" userId="374f2f2b-aabc-49f7-93b5-f44f233957f6" providerId="ADAL" clId="{B4FEDC16-9C30-4232-B0CE-60C8E46C2F46}" dt="2023-10-12T08:33:57.923" v="1127" actId="26606"/>
          <ac:spMkLst>
            <pc:docMk/>
            <pc:sldMk cId="2923354762" sldId="262"/>
            <ac:spMk id="29" creationId="{55D4142C-5077-457F-A6AD-3FECFDB39685}"/>
          </ac:spMkLst>
        </pc:spChg>
        <pc:spChg chg="add del">
          <ac:chgData name="Kristýna Bajgarová" userId="374f2f2b-aabc-49f7-93b5-f44f233957f6" providerId="ADAL" clId="{B4FEDC16-9C30-4232-B0CE-60C8E46C2F46}" dt="2023-10-12T08:33:59.681" v="1129" actId="26606"/>
          <ac:spMkLst>
            <pc:docMk/>
            <pc:sldMk cId="2923354762" sldId="262"/>
            <ac:spMk id="31" creationId="{743AA782-23D1-4521-8CAD-47662984AA08}"/>
          </ac:spMkLst>
        </pc:spChg>
        <pc:spChg chg="add del">
          <ac:chgData name="Kristýna Bajgarová" userId="374f2f2b-aabc-49f7-93b5-f44f233957f6" providerId="ADAL" clId="{B4FEDC16-9C30-4232-B0CE-60C8E46C2F46}" dt="2023-10-12T08:33:59.681" v="1129" actId="26606"/>
          <ac:spMkLst>
            <pc:docMk/>
            <pc:sldMk cId="2923354762" sldId="262"/>
            <ac:spMk id="32" creationId="{71877DBC-BB60-40F0-AC93-2ACDBAAE60CE}"/>
          </ac:spMkLst>
        </pc:spChg>
        <pc:spChg chg="add del">
          <ac:chgData name="Kristýna Bajgarová" userId="374f2f2b-aabc-49f7-93b5-f44f233957f6" providerId="ADAL" clId="{B4FEDC16-9C30-4232-B0CE-60C8E46C2F46}" dt="2023-10-12T08:34:02.812" v="1131" actId="26606"/>
          <ac:spMkLst>
            <pc:docMk/>
            <pc:sldMk cId="2923354762" sldId="262"/>
            <ac:spMk id="34" creationId="{F821940F-7A1D-4ACC-85B4-A932898ABB37}"/>
          </ac:spMkLst>
        </pc:spChg>
        <pc:spChg chg="add del">
          <ac:chgData name="Kristýna Bajgarová" userId="374f2f2b-aabc-49f7-93b5-f44f233957f6" providerId="ADAL" clId="{B4FEDC16-9C30-4232-B0CE-60C8E46C2F46}" dt="2023-10-12T08:34:02.812" v="1131" actId="26606"/>
          <ac:spMkLst>
            <pc:docMk/>
            <pc:sldMk cId="2923354762" sldId="262"/>
            <ac:spMk id="35" creationId="{16674508-81D3-48CF-96BF-7FC60EAA572A}"/>
          </ac:spMkLst>
        </pc:spChg>
        <pc:spChg chg="add del">
          <ac:chgData name="Kristýna Bajgarová" userId="374f2f2b-aabc-49f7-93b5-f44f233957f6" providerId="ADAL" clId="{B4FEDC16-9C30-4232-B0CE-60C8E46C2F46}" dt="2023-10-12T08:34:08.349" v="1133" actId="26606"/>
          <ac:spMkLst>
            <pc:docMk/>
            <pc:sldMk cId="2923354762" sldId="262"/>
            <ac:spMk id="37" creationId="{743AA782-23D1-4521-8CAD-47662984AA08}"/>
          </ac:spMkLst>
        </pc:spChg>
        <pc:spChg chg="add del">
          <ac:chgData name="Kristýna Bajgarová" userId="374f2f2b-aabc-49f7-93b5-f44f233957f6" providerId="ADAL" clId="{B4FEDC16-9C30-4232-B0CE-60C8E46C2F46}" dt="2023-10-12T08:34:08.349" v="1133" actId="26606"/>
          <ac:spMkLst>
            <pc:docMk/>
            <pc:sldMk cId="2923354762" sldId="262"/>
            <ac:spMk id="38" creationId="{71877DBC-BB60-40F0-AC93-2ACDBAAE60CE}"/>
          </ac:spMkLst>
        </pc:spChg>
        <pc:spChg chg="add del">
          <ac:chgData name="Kristýna Bajgarová" userId="374f2f2b-aabc-49f7-93b5-f44f233957f6" providerId="ADAL" clId="{B4FEDC16-9C30-4232-B0CE-60C8E46C2F46}" dt="2023-10-12T08:40:19.732" v="1215"/>
          <ac:spMkLst>
            <pc:docMk/>
            <pc:sldMk cId="2923354762" sldId="262"/>
            <ac:spMk id="40" creationId="{131BAD53-4E89-4F62-BBB7-26359763ED39}"/>
          </ac:spMkLst>
        </pc:spChg>
        <pc:spChg chg="add del">
          <ac:chgData name="Kristýna Bajgarová" userId="374f2f2b-aabc-49f7-93b5-f44f233957f6" providerId="ADAL" clId="{B4FEDC16-9C30-4232-B0CE-60C8E46C2F46}" dt="2023-10-12T08:40:19.732" v="1215"/>
          <ac:spMkLst>
            <pc:docMk/>
            <pc:sldMk cId="2923354762" sldId="262"/>
            <ac:spMk id="41" creationId="{62756DA2-40EB-4C6F-B962-5822FFB54FB6}"/>
          </ac:spMkLst>
        </pc:spChg>
        <pc:picChg chg="mod">
          <ac:chgData name="Kristýna Bajgarová" userId="374f2f2b-aabc-49f7-93b5-f44f233957f6" providerId="ADAL" clId="{B4FEDC16-9C30-4232-B0CE-60C8E46C2F46}" dt="2023-10-12T08:34:36.701" v="1135" actId="1076"/>
          <ac:picMkLst>
            <pc:docMk/>
            <pc:sldMk cId="2923354762" sldId="262"/>
            <ac:picMk id="7" creationId="{A12A6A28-5264-FC0D-8F2F-93AE761D51B0}"/>
          </ac:picMkLst>
        </pc:picChg>
        <pc:picChg chg="mod">
          <ac:chgData name="Kristýna Bajgarová" userId="374f2f2b-aabc-49f7-93b5-f44f233957f6" providerId="ADAL" clId="{B4FEDC16-9C30-4232-B0CE-60C8E46C2F46}" dt="2023-10-12T08:34:08.364" v="1134" actId="26606"/>
          <ac:picMkLst>
            <pc:docMk/>
            <pc:sldMk cId="2923354762" sldId="262"/>
            <ac:picMk id="9" creationId="{C7492741-AB53-8FEE-AB98-D995EA103DC1}"/>
          </ac:picMkLst>
        </pc:picChg>
      </pc:sldChg>
      <pc:sldChg chg="delSp modSp mod delDesignElem">
        <pc:chgData name="Kristýna Bajgarová" userId="374f2f2b-aabc-49f7-93b5-f44f233957f6" providerId="ADAL" clId="{B4FEDC16-9C30-4232-B0CE-60C8E46C2F46}" dt="2023-10-12T08:38:30.006" v="1166"/>
        <pc:sldMkLst>
          <pc:docMk/>
          <pc:sldMk cId="2714383939" sldId="264"/>
        </pc:sldMkLst>
        <pc:spChg chg="mod">
          <ac:chgData name="Kristýna Bajgarová" userId="374f2f2b-aabc-49f7-93b5-f44f233957f6" providerId="ADAL" clId="{B4FEDC16-9C30-4232-B0CE-60C8E46C2F46}" dt="2023-10-12T07:00:34.955" v="93"/>
          <ac:spMkLst>
            <pc:docMk/>
            <pc:sldMk cId="2714383939" sldId="264"/>
            <ac:spMk id="2" creationId="{79CA27BA-4377-88FF-55FF-C428EF4E7060}"/>
          </ac:spMkLst>
        </pc:spChg>
        <pc:spChg chg="del">
          <ac:chgData name="Kristýna Bajgarová" userId="374f2f2b-aabc-49f7-93b5-f44f233957f6" providerId="ADAL" clId="{B4FEDC16-9C30-4232-B0CE-60C8E46C2F46}" dt="2023-10-12T07:04:48.156" v="200" actId="478"/>
          <ac:spMkLst>
            <pc:docMk/>
            <pc:sldMk cId="2714383939" sldId="264"/>
            <ac:spMk id="5" creationId="{5469915B-2A48-E284-2256-91179FD191E6}"/>
          </ac:spMkLst>
        </pc:spChg>
        <pc:spChg chg="del">
          <ac:chgData name="Kristýna Bajgarová" userId="374f2f2b-aabc-49f7-93b5-f44f233957f6" providerId="ADAL" clId="{B4FEDC16-9C30-4232-B0CE-60C8E46C2F46}" dt="2023-10-12T07:36:55.626" v="860"/>
          <ac:spMkLst>
            <pc:docMk/>
            <pc:sldMk cId="2714383939" sldId="264"/>
            <ac:spMk id="16" creationId="{D4974D33-8DC5-464E-8C6D-BE58F0669C17}"/>
          </ac:spMkLst>
        </pc:spChg>
        <pc:spChg chg="del">
          <ac:chgData name="Kristýna Bajgarová" userId="374f2f2b-aabc-49f7-93b5-f44f233957f6" providerId="ADAL" clId="{B4FEDC16-9C30-4232-B0CE-60C8E46C2F46}" dt="2023-10-12T07:36:55.626" v="860"/>
          <ac:spMkLst>
            <pc:docMk/>
            <pc:sldMk cId="2714383939" sldId="264"/>
            <ac:spMk id="17" creationId="{F13C74B1-5B17-4795-BED0-7140497B445A}"/>
          </ac:spMkLst>
        </pc:spChg>
        <pc:graphicFrameChg chg="mod">
          <ac:chgData name="Kristýna Bajgarová" userId="374f2f2b-aabc-49f7-93b5-f44f233957f6" providerId="ADAL" clId="{B4FEDC16-9C30-4232-B0CE-60C8E46C2F46}" dt="2023-10-12T08:38:30.006" v="1166"/>
          <ac:graphicFrameMkLst>
            <pc:docMk/>
            <pc:sldMk cId="2714383939" sldId="264"/>
            <ac:graphicFrameMk id="9" creationId="{707985E2-9CAD-B26E-14A1-E85057F0C47A}"/>
          </ac:graphicFrameMkLst>
        </pc:graphicFrameChg>
      </pc:sldChg>
      <pc:sldChg chg="delSp modSp mod delDesignElem">
        <pc:chgData name="Kristýna Bajgarová" userId="374f2f2b-aabc-49f7-93b5-f44f233957f6" providerId="ADAL" clId="{B4FEDC16-9C30-4232-B0CE-60C8E46C2F46}" dt="2023-10-12T07:36:55.626" v="860"/>
        <pc:sldMkLst>
          <pc:docMk/>
          <pc:sldMk cId="3157184445" sldId="267"/>
        </pc:sldMkLst>
        <pc:spChg chg="mod">
          <ac:chgData name="Kristýna Bajgarová" userId="374f2f2b-aabc-49f7-93b5-f44f233957f6" providerId="ADAL" clId="{B4FEDC16-9C30-4232-B0CE-60C8E46C2F46}" dt="2023-10-12T07:00:23.105" v="92" actId="20577"/>
          <ac:spMkLst>
            <pc:docMk/>
            <pc:sldMk cId="3157184445" sldId="267"/>
            <ac:spMk id="2" creationId="{6117A988-AEE3-A849-8737-5B7B7DF485DB}"/>
          </ac:spMkLst>
        </pc:spChg>
        <pc:spChg chg="del">
          <ac:chgData name="Kristýna Bajgarová" userId="374f2f2b-aabc-49f7-93b5-f44f233957f6" providerId="ADAL" clId="{B4FEDC16-9C30-4232-B0CE-60C8E46C2F46}" dt="2023-10-12T07:04:50.595" v="201" actId="478"/>
          <ac:spMkLst>
            <pc:docMk/>
            <pc:sldMk cId="3157184445" sldId="267"/>
            <ac:spMk id="5" creationId="{DBF4D040-C85F-A3FD-A06B-0BF7960AD813}"/>
          </ac:spMkLst>
        </pc:spChg>
        <pc:spChg chg="del">
          <ac:chgData name="Kristýna Bajgarová" userId="374f2f2b-aabc-49f7-93b5-f44f233957f6" providerId="ADAL" clId="{B4FEDC16-9C30-4232-B0CE-60C8E46C2F46}" dt="2023-10-12T07:36:55.626" v="860"/>
          <ac:spMkLst>
            <pc:docMk/>
            <pc:sldMk cId="3157184445" sldId="267"/>
            <ac:spMk id="31" creationId="{79BB35BC-D5C2-4C8B-A22A-A71E6191913B}"/>
          </ac:spMkLst>
        </pc:spChg>
        <pc:graphicFrameChg chg="mod">
          <ac:chgData name="Kristýna Bajgarová" userId="374f2f2b-aabc-49f7-93b5-f44f233957f6" providerId="ADAL" clId="{B4FEDC16-9C30-4232-B0CE-60C8E46C2F46}" dt="2023-10-12T07:00:12.490" v="76" actId="5793"/>
          <ac:graphicFrameMkLst>
            <pc:docMk/>
            <pc:sldMk cId="3157184445" sldId="267"/>
            <ac:graphicFrameMk id="16" creationId="{6199647A-3CAE-4CA7-1EB0-4155A8D5487F}"/>
          </ac:graphicFrameMkLst>
        </pc:graphicFrameChg>
      </pc:sldChg>
      <pc:sldChg chg="addSp delSp modSp del mod delDesignElem">
        <pc:chgData name="Kristýna Bajgarová" userId="374f2f2b-aabc-49f7-93b5-f44f233957f6" providerId="ADAL" clId="{B4FEDC16-9C30-4232-B0CE-60C8E46C2F46}" dt="2023-10-12T08:40:34.233" v="1216" actId="47"/>
        <pc:sldMkLst>
          <pc:docMk/>
          <pc:sldMk cId="560095441" sldId="268"/>
        </pc:sldMkLst>
        <pc:spChg chg="del mod">
          <ac:chgData name="Kristýna Bajgarová" userId="374f2f2b-aabc-49f7-93b5-f44f233957f6" providerId="ADAL" clId="{B4FEDC16-9C30-4232-B0CE-60C8E46C2F46}" dt="2023-10-12T08:29:04.939" v="1088" actId="478"/>
          <ac:spMkLst>
            <pc:docMk/>
            <pc:sldMk cId="560095441" sldId="268"/>
            <ac:spMk id="2" creationId="{790964BC-D6E4-22DF-1290-DE6F27823A1E}"/>
          </ac:spMkLst>
        </pc:spChg>
        <pc:spChg chg="add mod">
          <ac:chgData name="Kristýna Bajgarová" userId="374f2f2b-aabc-49f7-93b5-f44f233957f6" providerId="ADAL" clId="{B4FEDC16-9C30-4232-B0CE-60C8E46C2F46}" dt="2023-10-12T08:40:19.732" v="1215"/>
          <ac:spMkLst>
            <pc:docMk/>
            <pc:sldMk cId="560095441" sldId="268"/>
            <ac:spMk id="5" creationId="{DAF6184E-51DB-E26B-EEB9-E11412FD4B89}"/>
          </ac:spMkLst>
        </pc:spChg>
        <pc:spChg chg="mod">
          <ac:chgData name="Kristýna Bajgarová" userId="374f2f2b-aabc-49f7-93b5-f44f233957f6" providerId="ADAL" clId="{B4FEDC16-9C30-4232-B0CE-60C8E46C2F46}" dt="2023-10-12T08:40:19.732" v="1215"/>
          <ac:spMkLst>
            <pc:docMk/>
            <pc:sldMk cId="560095441" sldId="268"/>
            <ac:spMk id="40" creationId="{075FAC8A-F87D-DF3E-387C-48E255759BD0}"/>
          </ac:spMkLst>
        </pc:spChg>
        <pc:spChg chg="del">
          <ac:chgData name="Kristýna Bajgarová" userId="374f2f2b-aabc-49f7-93b5-f44f233957f6" providerId="ADAL" clId="{B4FEDC16-9C30-4232-B0CE-60C8E46C2F46}" dt="2023-10-12T07:36:55.626" v="860"/>
          <ac:spMkLst>
            <pc:docMk/>
            <pc:sldMk cId="560095441" sldId="268"/>
            <ac:spMk id="57" creationId="{DB304A14-32D0-4873-B914-423ED7B8DAFD}"/>
          </ac:spMkLst>
        </pc:spChg>
        <pc:spChg chg="del">
          <ac:chgData name="Kristýna Bajgarová" userId="374f2f2b-aabc-49f7-93b5-f44f233957f6" providerId="ADAL" clId="{B4FEDC16-9C30-4232-B0CE-60C8E46C2F46}" dt="2023-10-12T07:36:55.626" v="860"/>
          <ac:spMkLst>
            <pc:docMk/>
            <pc:sldMk cId="560095441" sldId="268"/>
            <ac:spMk id="59" creationId="{1D460C86-854F-4FB3-ABC2-E823D8FEB9DB}"/>
          </ac:spMkLst>
        </pc:spChg>
        <pc:spChg chg="del">
          <ac:chgData name="Kristýna Bajgarová" userId="374f2f2b-aabc-49f7-93b5-f44f233957f6" providerId="ADAL" clId="{B4FEDC16-9C30-4232-B0CE-60C8E46C2F46}" dt="2023-10-12T07:36:55.626" v="860"/>
          <ac:spMkLst>
            <pc:docMk/>
            <pc:sldMk cId="560095441" sldId="268"/>
            <ac:spMk id="61" creationId="{BB48116A-278A-4CC5-89D3-9DE8E8FF1245}"/>
          </ac:spMkLst>
        </pc:spChg>
      </pc:sldChg>
      <pc:sldChg chg="addSp delSp modSp mod delDesignElem">
        <pc:chgData name="Kristýna Bajgarová" userId="374f2f2b-aabc-49f7-93b5-f44f233957f6" providerId="ADAL" clId="{B4FEDC16-9C30-4232-B0CE-60C8E46C2F46}" dt="2023-10-12T08:34:56.420" v="1137" actId="26606"/>
        <pc:sldMkLst>
          <pc:docMk/>
          <pc:sldMk cId="3544535193" sldId="270"/>
        </pc:sldMkLst>
        <pc:spChg chg="mod">
          <ac:chgData name="Kristýna Bajgarová" userId="374f2f2b-aabc-49f7-93b5-f44f233957f6" providerId="ADAL" clId="{B4FEDC16-9C30-4232-B0CE-60C8E46C2F46}" dt="2023-10-12T07:22:03.882" v="653" actId="27636"/>
          <ac:spMkLst>
            <pc:docMk/>
            <pc:sldMk cId="3544535193" sldId="270"/>
            <ac:spMk id="2" creationId="{3D370A18-60CA-F28C-0C8E-B712750D0D3D}"/>
          </ac:spMkLst>
        </pc:spChg>
        <pc:spChg chg="del">
          <ac:chgData name="Kristýna Bajgarová" userId="374f2f2b-aabc-49f7-93b5-f44f233957f6" providerId="ADAL" clId="{B4FEDC16-9C30-4232-B0CE-60C8E46C2F46}" dt="2023-10-12T07:22:08.629" v="654" actId="478"/>
          <ac:spMkLst>
            <pc:docMk/>
            <pc:sldMk cId="3544535193" sldId="270"/>
            <ac:spMk id="4" creationId="{CDA2BEE1-62EF-0920-AE6B-020C60050A1A}"/>
          </ac:spMkLst>
        </pc:spChg>
        <pc:spChg chg="add mod">
          <ac:chgData name="Kristýna Bajgarová" userId="374f2f2b-aabc-49f7-93b5-f44f233957f6" providerId="ADAL" clId="{B4FEDC16-9C30-4232-B0CE-60C8E46C2F46}" dt="2023-10-12T07:22:35.906" v="657" actId="1076"/>
          <ac:spMkLst>
            <pc:docMk/>
            <pc:sldMk cId="3544535193" sldId="270"/>
            <ac:spMk id="15" creationId="{E45863AD-7704-3277-08DF-AE14000D3F04}"/>
          </ac:spMkLst>
        </pc:spChg>
        <pc:spChg chg="del">
          <ac:chgData name="Kristýna Bajgarová" userId="374f2f2b-aabc-49f7-93b5-f44f233957f6" providerId="ADAL" clId="{B4FEDC16-9C30-4232-B0CE-60C8E46C2F46}" dt="2023-10-12T07:36:55.626" v="860"/>
          <ac:spMkLst>
            <pc:docMk/>
            <pc:sldMk cId="3544535193" sldId="270"/>
            <ac:spMk id="43" creationId="{F227E5B6-9132-43CA-B503-37A18562ADF2}"/>
          </ac:spMkLst>
        </pc:spChg>
        <pc:spChg chg="del">
          <ac:chgData name="Kristýna Bajgarová" userId="374f2f2b-aabc-49f7-93b5-f44f233957f6" providerId="ADAL" clId="{B4FEDC16-9C30-4232-B0CE-60C8E46C2F46}" dt="2023-10-12T07:36:55.626" v="860"/>
          <ac:spMkLst>
            <pc:docMk/>
            <pc:sldMk cId="3544535193" sldId="270"/>
            <ac:spMk id="44" creationId="{362D44EE-C852-4460-B8B5-C4F2BC20510C}"/>
          </ac:spMkLst>
        </pc:spChg>
        <pc:spChg chg="del">
          <ac:chgData name="Kristýna Bajgarová" userId="374f2f2b-aabc-49f7-93b5-f44f233957f6" providerId="ADAL" clId="{B4FEDC16-9C30-4232-B0CE-60C8E46C2F46}" dt="2023-10-12T07:36:55.626" v="860"/>
          <ac:spMkLst>
            <pc:docMk/>
            <pc:sldMk cId="3544535193" sldId="270"/>
            <ac:spMk id="45" creationId="{03C2051E-A88D-48E5-BACF-AAED17892722}"/>
          </ac:spMkLst>
        </pc:spChg>
        <pc:spChg chg="del">
          <ac:chgData name="Kristýna Bajgarová" userId="374f2f2b-aabc-49f7-93b5-f44f233957f6" providerId="ADAL" clId="{B4FEDC16-9C30-4232-B0CE-60C8E46C2F46}" dt="2023-10-12T07:36:55.626" v="860"/>
          <ac:spMkLst>
            <pc:docMk/>
            <pc:sldMk cId="3544535193" sldId="270"/>
            <ac:spMk id="46" creationId="{658970D8-8D1D-4B5C-894B-E871CC86543D}"/>
          </ac:spMkLst>
        </pc:spChg>
        <pc:spChg chg="del">
          <ac:chgData name="Kristýna Bajgarová" userId="374f2f2b-aabc-49f7-93b5-f44f233957f6" providerId="ADAL" clId="{B4FEDC16-9C30-4232-B0CE-60C8E46C2F46}" dt="2023-10-12T07:36:55.626" v="860"/>
          <ac:spMkLst>
            <pc:docMk/>
            <pc:sldMk cId="3544535193" sldId="270"/>
            <ac:spMk id="47" creationId="{7821A508-2985-4905-874A-527429BAABFA}"/>
          </ac:spMkLst>
        </pc:spChg>
        <pc:spChg chg="del">
          <ac:chgData name="Kristýna Bajgarová" userId="374f2f2b-aabc-49f7-93b5-f44f233957f6" providerId="ADAL" clId="{B4FEDC16-9C30-4232-B0CE-60C8E46C2F46}" dt="2023-10-12T07:36:55.626" v="860"/>
          <ac:spMkLst>
            <pc:docMk/>
            <pc:sldMk cId="3544535193" sldId="270"/>
            <ac:spMk id="49" creationId="{D2929CB1-0E3C-4B2D-ADC5-0154FB33BA44}"/>
          </ac:spMkLst>
        </pc:spChg>
        <pc:spChg chg="del">
          <ac:chgData name="Kristýna Bajgarová" userId="374f2f2b-aabc-49f7-93b5-f44f233957f6" providerId="ADAL" clId="{B4FEDC16-9C30-4232-B0CE-60C8E46C2F46}" dt="2023-10-12T07:36:55.626" v="860"/>
          <ac:spMkLst>
            <pc:docMk/>
            <pc:sldMk cId="3544535193" sldId="270"/>
            <ac:spMk id="51" creationId="{5F2F0C84-BE8C-4DC2-A6D3-30349A801D5C}"/>
          </ac:spMkLst>
        </pc:spChg>
        <pc:graphicFrameChg chg="mod modGraphic">
          <ac:chgData name="Kristýna Bajgarová" userId="374f2f2b-aabc-49f7-93b5-f44f233957f6" providerId="ADAL" clId="{B4FEDC16-9C30-4232-B0CE-60C8E46C2F46}" dt="2023-10-12T08:34:56.420" v="1137" actId="26606"/>
          <ac:graphicFrameMkLst>
            <pc:docMk/>
            <pc:sldMk cId="3544535193" sldId="270"/>
            <ac:graphicFrameMk id="53" creationId="{C34D302A-A776-0F28-3F78-EA6237601771}"/>
          </ac:graphicFrameMkLst>
        </pc:graphicFrameChg>
      </pc:sldChg>
      <pc:sldChg chg="delSp modSp mod delDesignElem">
        <pc:chgData name="Kristýna Bajgarová" userId="374f2f2b-aabc-49f7-93b5-f44f233957f6" providerId="ADAL" clId="{B4FEDC16-9C30-4232-B0CE-60C8E46C2F46}" dt="2023-10-12T08:40:54.809" v="1219" actId="1076"/>
        <pc:sldMkLst>
          <pc:docMk/>
          <pc:sldMk cId="1052820917" sldId="273"/>
        </pc:sldMkLst>
        <pc:spChg chg="mod">
          <ac:chgData name="Kristýna Bajgarová" userId="374f2f2b-aabc-49f7-93b5-f44f233957f6" providerId="ADAL" clId="{B4FEDC16-9C30-4232-B0CE-60C8E46C2F46}" dt="2023-10-12T08:40:54.809" v="1219" actId="1076"/>
          <ac:spMkLst>
            <pc:docMk/>
            <pc:sldMk cId="1052820917" sldId="273"/>
            <ac:spMk id="2" creationId="{98278302-AD47-B485-A4D3-0A2F92906680}"/>
          </ac:spMkLst>
        </pc:spChg>
        <pc:spChg chg="del mod">
          <ac:chgData name="Kristýna Bajgarová" userId="374f2f2b-aabc-49f7-93b5-f44f233957f6" providerId="ADAL" clId="{B4FEDC16-9C30-4232-B0CE-60C8E46C2F46}" dt="2023-10-12T08:33:39.824" v="1123" actId="478"/>
          <ac:spMkLst>
            <pc:docMk/>
            <pc:sldMk cId="1052820917" sldId="273"/>
            <ac:spMk id="4" creationId="{E8E19971-A2F2-90BD-DBEC-47C8E4D92E49}"/>
          </ac:spMkLst>
        </pc:spChg>
        <pc:spChg chg="del">
          <ac:chgData name="Kristýna Bajgarová" userId="374f2f2b-aabc-49f7-93b5-f44f233957f6" providerId="ADAL" clId="{B4FEDC16-9C30-4232-B0CE-60C8E46C2F46}" dt="2023-10-12T07:36:55.626" v="860"/>
          <ac:spMkLst>
            <pc:docMk/>
            <pc:sldMk cId="1052820917" sldId="273"/>
            <ac:spMk id="17" creationId="{06DA9DF9-31F7-4056-B42E-878CC92417B8}"/>
          </ac:spMkLst>
        </pc:spChg>
      </pc:sldChg>
      <pc:sldChg chg="addSp delSp modSp mod setBg delDesignElem">
        <pc:chgData name="Kristýna Bajgarová" userId="374f2f2b-aabc-49f7-93b5-f44f233957f6" providerId="ADAL" clId="{B4FEDC16-9C30-4232-B0CE-60C8E46C2F46}" dt="2023-10-12T08:57:15.419" v="1544"/>
        <pc:sldMkLst>
          <pc:docMk/>
          <pc:sldMk cId="761042355" sldId="275"/>
        </pc:sldMkLst>
        <pc:spChg chg="mod">
          <ac:chgData name="Kristýna Bajgarová" userId="374f2f2b-aabc-49f7-93b5-f44f233957f6" providerId="ADAL" clId="{B4FEDC16-9C30-4232-B0CE-60C8E46C2F46}" dt="2023-10-12T08:33:30.291" v="1122" actId="26606"/>
          <ac:spMkLst>
            <pc:docMk/>
            <pc:sldMk cId="761042355" sldId="275"/>
            <ac:spMk id="2" creationId="{3A1B1924-632B-2EC3-3965-F06401352D97}"/>
          </ac:spMkLst>
        </pc:spChg>
        <pc:spChg chg="del">
          <ac:chgData name="Kristýna Bajgarová" userId="374f2f2b-aabc-49f7-93b5-f44f233957f6" providerId="ADAL" clId="{B4FEDC16-9C30-4232-B0CE-60C8E46C2F46}" dt="2023-10-12T07:05:59.291" v="333" actId="478"/>
          <ac:spMkLst>
            <pc:docMk/>
            <pc:sldMk cId="761042355" sldId="275"/>
            <ac:spMk id="4" creationId="{88186D14-0630-0D21-D48A-F5CD9AC483A6}"/>
          </ac:spMkLst>
        </pc:spChg>
        <pc:spChg chg="del">
          <ac:chgData name="Kristýna Bajgarová" userId="374f2f2b-aabc-49f7-93b5-f44f233957f6" providerId="ADAL" clId="{B4FEDC16-9C30-4232-B0CE-60C8E46C2F46}" dt="2023-10-12T07:36:55.626" v="860"/>
          <ac:spMkLst>
            <pc:docMk/>
            <pc:sldMk cId="761042355" sldId="275"/>
            <ac:spMk id="10" creationId="{2659FDB4-FCBE-4A89-B46D-43D4FA54464D}"/>
          </ac:spMkLst>
        </pc:spChg>
        <pc:spChg chg="add del">
          <ac:chgData name="Kristýna Bajgarová" userId="374f2f2b-aabc-49f7-93b5-f44f233957f6" providerId="ADAL" clId="{B4FEDC16-9C30-4232-B0CE-60C8E46C2F46}" dt="2023-10-12T08:40:19.732" v="1215"/>
          <ac:spMkLst>
            <pc:docMk/>
            <pc:sldMk cId="761042355" sldId="275"/>
            <ac:spMk id="30" creationId="{6D1A2CED-DA9B-4CCF-8215-CFC65FE71603}"/>
          </ac:spMkLst>
        </pc:spChg>
        <pc:spChg chg="add del">
          <ac:chgData name="Kristýna Bajgarová" userId="374f2f2b-aabc-49f7-93b5-f44f233957f6" providerId="ADAL" clId="{B4FEDC16-9C30-4232-B0CE-60C8E46C2F46}" dt="2023-10-12T08:40:19.732" v="1215"/>
          <ac:spMkLst>
            <pc:docMk/>
            <pc:sldMk cId="761042355" sldId="275"/>
            <ac:spMk id="32" creationId="{562DFC44-A40C-4573-9230-B3EDB3EC8EEB}"/>
          </ac:spMkLst>
        </pc:spChg>
        <pc:spChg chg="add del">
          <ac:chgData name="Kristýna Bajgarová" userId="374f2f2b-aabc-49f7-93b5-f44f233957f6" providerId="ADAL" clId="{B4FEDC16-9C30-4232-B0CE-60C8E46C2F46}" dt="2023-10-12T08:40:19.732" v="1215"/>
          <ac:spMkLst>
            <pc:docMk/>
            <pc:sldMk cId="761042355" sldId="275"/>
            <ac:spMk id="34" creationId="{15589D35-CF9F-4DE9-A792-8571A09E9BC9}"/>
          </ac:spMkLst>
        </pc:spChg>
        <pc:graphicFrameChg chg="mod modGraphic">
          <ac:chgData name="Kristýna Bajgarová" userId="374f2f2b-aabc-49f7-93b5-f44f233957f6" providerId="ADAL" clId="{B4FEDC16-9C30-4232-B0CE-60C8E46C2F46}" dt="2023-10-12T08:33:30.291" v="1122" actId="26606"/>
          <ac:graphicFrameMkLst>
            <pc:docMk/>
            <pc:sldMk cId="761042355" sldId="275"/>
            <ac:graphicFrameMk id="25" creationId="{13A9C4DE-9BAC-B97E-05D3-A18DB53ADA28}"/>
          </ac:graphicFrameMkLst>
        </pc:graphicFrameChg>
        <pc:cxnChg chg="del">
          <ac:chgData name="Kristýna Bajgarová" userId="374f2f2b-aabc-49f7-93b5-f44f233957f6" providerId="ADAL" clId="{B4FEDC16-9C30-4232-B0CE-60C8E46C2F46}" dt="2023-10-12T07:36:55.626" v="860"/>
          <ac:cxnSpMkLst>
            <pc:docMk/>
            <pc:sldMk cId="761042355" sldId="275"/>
            <ac:cxnSpMk id="12" creationId="{C8F51B3F-8331-4E4A-AE96-D47B1006EEAD}"/>
          </ac:cxnSpMkLst>
        </pc:cxnChg>
      </pc:sldChg>
      <pc:sldChg chg="delSp modSp mod delDesignElem">
        <pc:chgData name="Kristýna Bajgarová" userId="374f2f2b-aabc-49f7-93b5-f44f233957f6" providerId="ADAL" clId="{B4FEDC16-9C30-4232-B0CE-60C8E46C2F46}" dt="2023-10-12T08:42:01.530" v="1221" actId="478"/>
        <pc:sldMkLst>
          <pc:docMk/>
          <pc:sldMk cId="1649792470" sldId="276"/>
        </pc:sldMkLst>
        <pc:spChg chg="del mod">
          <ac:chgData name="Kristýna Bajgarová" userId="374f2f2b-aabc-49f7-93b5-f44f233957f6" providerId="ADAL" clId="{B4FEDC16-9C30-4232-B0CE-60C8E46C2F46}" dt="2023-10-12T08:42:01.530" v="1221" actId="478"/>
          <ac:spMkLst>
            <pc:docMk/>
            <pc:sldMk cId="1649792470" sldId="276"/>
            <ac:spMk id="2" creationId="{76707274-8B0E-1B53-81E3-A7C228DD2915}"/>
          </ac:spMkLst>
        </pc:spChg>
        <pc:spChg chg="del">
          <ac:chgData name="Kristýna Bajgarová" userId="374f2f2b-aabc-49f7-93b5-f44f233957f6" providerId="ADAL" clId="{B4FEDC16-9C30-4232-B0CE-60C8E46C2F46}" dt="2023-10-12T07:36:55.626" v="860"/>
          <ac:spMkLst>
            <pc:docMk/>
            <pc:sldMk cId="1649792470" sldId="276"/>
            <ac:spMk id="21" creationId="{3ECA69A1-7536-43AC-85EF-C7106179F5ED}"/>
          </ac:spMkLst>
        </pc:spChg>
        <pc:spChg chg="del">
          <ac:chgData name="Kristýna Bajgarová" userId="374f2f2b-aabc-49f7-93b5-f44f233957f6" providerId="ADAL" clId="{B4FEDC16-9C30-4232-B0CE-60C8E46C2F46}" dt="2023-10-12T07:36:55.626" v="860"/>
          <ac:spMkLst>
            <pc:docMk/>
            <pc:sldMk cId="1649792470" sldId="276"/>
            <ac:spMk id="22" creationId="{F3060C83-F051-4F0E-ABAD-AA0DFC48B218}"/>
          </ac:spMkLst>
        </pc:spChg>
        <pc:spChg chg="del">
          <ac:chgData name="Kristýna Bajgarová" userId="374f2f2b-aabc-49f7-93b5-f44f233957f6" providerId="ADAL" clId="{B4FEDC16-9C30-4232-B0CE-60C8E46C2F46}" dt="2023-10-12T07:36:55.626" v="860"/>
          <ac:spMkLst>
            <pc:docMk/>
            <pc:sldMk cId="1649792470" sldId="276"/>
            <ac:spMk id="23" creationId="{83C98ABE-055B-441F-B07E-44F97F083C39}"/>
          </ac:spMkLst>
        </pc:spChg>
        <pc:spChg chg="del">
          <ac:chgData name="Kristýna Bajgarová" userId="374f2f2b-aabc-49f7-93b5-f44f233957f6" providerId="ADAL" clId="{B4FEDC16-9C30-4232-B0CE-60C8E46C2F46}" dt="2023-10-12T07:36:55.626" v="860"/>
          <ac:spMkLst>
            <pc:docMk/>
            <pc:sldMk cId="1649792470" sldId="276"/>
            <ac:spMk id="24" creationId="{29FDB030-9B49-4CED-8CCD-4D99382388AC}"/>
          </ac:spMkLst>
        </pc:spChg>
        <pc:spChg chg="del">
          <ac:chgData name="Kristýna Bajgarová" userId="374f2f2b-aabc-49f7-93b5-f44f233957f6" providerId="ADAL" clId="{B4FEDC16-9C30-4232-B0CE-60C8E46C2F46}" dt="2023-10-12T07:36:55.626" v="860"/>
          <ac:spMkLst>
            <pc:docMk/>
            <pc:sldMk cId="1649792470" sldId="276"/>
            <ac:spMk id="25" creationId="{3783CA14-24A1-485C-8B30-D6A5D87987AD}"/>
          </ac:spMkLst>
        </pc:spChg>
        <pc:spChg chg="del">
          <ac:chgData name="Kristýna Bajgarová" userId="374f2f2b-aabc-49f7-93b5-f44f233957f6" providerId="ADAL" clId="{B4FEDC16-9C30-4232-B0CE-60C8E46C2F46}" dt="2023-10-12T07:36:55.626" v="860"/>
          <ac:spMkLst>
            <pc:docMk/>
            <pc:sldMk cId="1649792470" sldId="276"/>
            <ac:spMk id="26" creationId="{9A97C86A-04D6-40F7-AE84-31AB43E6A846}"/>
          </ac:spMkLst>
        </pc:spChg>
        <pc:spChg chg="del">
          <ac:chgData name="Kristýna Bajgarová" userId="374f2f2b-aabc-49f7-93b5-f44f233957f6" providerId="ADAL" clId="{B4FEDC16-9C30-4232-B0CE-60C8E46C2F46}" dt="2023-10-12T07:36:55.626" v="860"/>
          <ac:spMkLst>
            <pc:docMk/>
            <pc:sldMk cId="1649792470" sldId="276"/>
            <ac:spMk id="29" creationId="{FF9F2414-84E8-453E-B1F3-389FDE8192D9}"/>
          </ac:spMkLst>
        </pc:spChg>
      </pc:sldChg>
      <pc:sldChg chg="addSp delSp modSp mod delDesignElem">
        <pc:chgData name="Kristýna Bajgarová" userId="374f2f2b-aabc-49f7-93b5-f44f233957f6" providerId="ADAL" clId="{B4FEDC16-9C30-4232-B0CE-60C8E46C2F46}" dt="2023-10-12T08:40:19.732" v="1215"/>
        <pc:sldMkLst>
          <pc:docMk/>
          <pc:sldMk cId="4290880653" sldId="278"/>
        </pc:sldMkLst>
        <pc:spChg chg="mod">
          <ac:chgData name="Kristýna Bajgarová" userId="374f2f2b-aabc-49f7-93b5-f44f233957f6" providerId="ADAL" clId="{B4FEDC16-9C30-4232-B0CE-60C8E46C2F46}" dt="2023-10-12T08:31:00.515" v="1107" actId="26606"/>
          <ac:spMkLst>
            <pc:docMk/>
            <pc:sldMk cId="4290880653" sldId="278"/>
            <ac:spMk id="2" creationId="{79E22494-08FF-B213-A683-B6F686D61A85}"/>
          </ac:spMkLst>
        </pc:spChg>
        <pc:spChg chg="mod">
          <ac:chgData name="Kristýna Bajgarová" userId="374f2f2b-aabc-49f7-93b5-f44f233957f6" providerId="ADAL" clId="{B4FEDC16-9C30-4232-B0CE-60C8E46C2F46}" dt="2023-10-12T08:40:19.732" v="1215"/>
          <ac:spMkLst>
            <pc:docMk/>
            <pc:sldMk cId="4290880653" sldId="278"/>
            <ac:spMk id="4" creationId="{97D895EB-C119-9C42-16A2-1AE6DB476D7E}"/>
          </ac:spMkLst>
        </pc:spChg>
        <pc:spChg chg="del">
          <ac:chgData name="Kristýna Bajgarová" userId="374f2f2b-aabc-49f7-93b5-f44f233957f6" providerId="ADAL" clId="{B4FEDC16-9C30-4232-B0CE-60C8E46C2F46}" dt="2023-10-12T07:06:54.993" v="365" actId="478"/>
          <ac:spMkLst>
            <pc:docMk/>
            <pc:sldMk cId="4290880653" sldId="278"/>
            <ac:spMk id="5" creationId="{FDB7A824-B889-1013-03E4-EDA89E2C952A}"/>
          </ac:spMkLst>
        </pc:spChg>
        <pc:spChg chg="add del">
          <ac:chgData name="Kristýna Bajgarová" userId="374f2f2b-aabc-49f7-93b5-f44f233957f6" providerId="ADAL" clId="{B4FEDC16-9C30-4232-B0CE-60C8E46C2F46}" dt="2023-10-12T08:40:19.732" v="1215"/>
          <ac:spMkLst>
            <pc:docMk/>
            <pc:sldMk cId="4290880653" sldId="278"/>
            <ac:spMk id="8" creationId="{7FF47CB7-972F-479F-A36D-9E72D26EC8DA}"/>
          </ac:spMkLst>
        </pc:spChg>
        <pc:spChg chg="add del">
          <ac:chgData name="Kristýna Bajgarová" userId="374f2f2b-aabc-49f7-93b5-f44f233957f6" providerId="ADAL" clId="{B4FEDC16-9C30-4232-B0CE-60C8E46C2F46}" dt="2023-10-12T08:40:19.732" v="1215"/>
          <ac:spMkLst>
            <pc:docMk/>
            <pc:sldMk cId="4290880653" sldId="278"/>
            <ac:spMk id="9" creationId="{0D153B68-5844-490D-8E67-F616D6D721CA}"/>
          </ac:spMkLst>
        </pc:spChg>
        <pc:spChg chg="del">
          <ac:chgData name="Kristýna Bajgarová" userId="374f2f2b-aabc-49f7-93b5-f44f233957f6" providerId="ADAL" clId="{B4FEDC16-9C30-4232-B0CE-60C8E46C2F46}" dt="2023-10-12T07:36:55.626" v="860"/>
          <ac:spMkLst>
            <pc:docMk/>
            <pc:sldMk cId="4290880653" sldId="278"/>
            <ac:spMk id="11" creationId="{2B97F24A-32CE-4C1C-A50D-3016B394DCFB}"/>
          </ac:spMkLst>
        </pc:spChg>
        <pc:spChg chg="del">
          <ac:chgData name="Kristýna Bajgarová" userId="374f2f2b-aabc-49f7-93b5-f44f233957f6" providerId="ADAL" clId="{B4FEDC16-9C30-4232-B0CE-60C8E46C2F46}" dt="2023-10-12T07:36:55.626" v="860"/>
          <ac:spMkLst>
            <pc:docMk/>
            <pc:sldMk cId="4290880653" sldId="278"/>
            <ac:spMk id="13" creationId="{CD8B4F24-440B-49E9-B85D-733523DC064B}"/>
          </ac:spMkLst>
        </pc:spChg>
        <pc:spChg chg="add del">
          <ac:chgData name="Kristýna Bajgarová" userId="374f2f2b-aabc-49f7-93b5-f44f233957f6" providerId="ADAL" clId="{B4FEDC16-9C30-4232-B0CE-60C8E46C2F46}" dt="2023-10-12T08:40:19.732" v="1215"/>
          <ac:spMkLst>
            <pc:docMk/>
            <pc:sldMk cId="4290880653" sldId="278"/>
            <ac:spMk id="15" creationId="{9A0D773F-7A7D-4DBB-9DEA-86BB8B8F4BC8}"/>
          </ac:spMkLst>
        </pc:spChg>
        <pc:picChg chg="mod ord">
          <ac:chgData name="Kristýna Bajgarová" userId="374f2f2b-aabc-49f7-93b5-f44f233957f6" providerId="ADAL" clId="{B4FEDC16-9C30-4232-B0CE-60C8E46C2F46}" dt="2023-10-12T08:40:19.732" v="1215"/>
          <ac:picMkLst>
            <pc:docMk/>
            <pc:sldMk cId="4290880653" sldId="278"/>
            <ac:picMk id="6" creationId="{3A37139C-CD36-61DE-E089-7336748C52B8}"/>
          </ac:picMkLst>
        </pc:picChg>
      </pc:sldChg>
      <pc:sldChg chg="new del">
        <pc:chgData name="Kristýna Bajgarová" userId="374f2f2b-aabc-49f7-93b5-f44f233957f6" providerId="ADAL" clId="{B4FEDC16-9C30-4232-B0CE-60C8E46C2F46}" dt="2023-10-12T07:03:09.750" v="154" actId="47"/>
        <pc:sldMkLst>
          <pc:docMk/>
          <pc:sldMk cId="3355079283" sldId="279"/>
        </pc:sldMkLst>
      </pc:sldChg>
      <pc:sldChg chg="addSp delSp modSp add del mod delDesignElem">
        <pc:chgData name="Kristýna Bajgarová" userId="374f2f2b-aabc-49f7-93b5-f44f233957f6" providerId="ADAL" clId="{B4FEDC16-9C30-4232-B0CE-60C8E46C2F46}" dt="2023-10-12T08:38:22.387" v="1165" actId="47"/>
        <pc:sldMkLst>
          <pc:docMk/>
          <pc:sldMk cId="681058764" sldId="280"/>
        </pc:sldMkLst>
        <pc:spChg chg="mod">
          <ac:chgData name="Kristýna Bajgarová" userId="374f2f2b-aabc-49f7-93b5-f44f233957f6" providerId="ADAL" clId="{B4FEDC16-9C30-4232-B0CE-60C8E46C2F46}" dt="2023-10-12T08:36:57.456" v="1151" actId="26606"/>
          <ac:spMkLst>
            <pc:docMk/>
            <pc:sldMk cId="681058764" sldId="280"/>
            <ac:spMk id="2" creationId="{79CA27BA-4377-88FF-55FF-C428EF4E7060}"/>
          </ac:spMkLst>
        </pc:spChg>
        <pc:spChg chg="del">
          <ac:chgData name="Kristýna Bajgarová" userId="374f2f2b-aabc-49f7-93b5-f44f233957f6" providerId="ADAL" clId="{B4FEDC16-9C30-4232-B0CE-60C8E46C2F46}" dt="2023-10-12T07:02:28.301" v="140" actId="478"/>
          <ac:spMkLst>
            <pc:docMk/>
            <pc:sldMk cId="681058764" sldId="280"/>
            <ac:spMk id="5" creationId="{5469915B-2A48-E284-2256-91179FD191E6}"/>
          </ac:spMkLst>
        </pc:spChg>
        <pc:spChg chg="add del">
          <ac:chgData name="Kristýna Bajgarová" userId="374f2f2b-aabc-49f7-93b5-f44f233957f6" providerId="ADAL" clId="{B4FEDC16-9C30-4232-B0CE-60C8E46C2F46}" dt="2023-10-12T08:36:53.330" v="1144" actId="26606"/>
          <ac:spMkLst>
            <pc:docMk/>
            <pc:sldMk cId="681058764" sldId="280"/>
            <ac:spMk id="11" creationId="{62756DA2-40EB-4C6F-B962-5822FFB54FB6}"/>
          </ac:spMkLst>
        </pc:spChg>
        <pc:spChg chg="add del">
          <ac:chgData name="Kristýna Bajgarová" userId="374f2f2b-aabc-49f7-93b5-f44f233957f6" providerId="ADAL" clId="{B4FEDC16-9C30-4232-B0CE-60C8E46C2F46}" dt="2023-10-12T08:36:53.330" v="1144" actId="26606"/>
          <ac:spMkLst>
            <pc:docMk/>
            <pc:sldMk cId="681058764" sldId="280"/>
            <ac:spMk id="14" creationId="{131BAD53-4E89-4F62-BBB7-26359763ED39}"/>
          </ac:spMkLst>
        </pc:spChg>
        <pc:spChg chg="add del">
          <ac:chgData name="Kristýna Bajgarová" userId="374f2f2b-aabc-49f7-93b5-f44f233957f6" providerId="ADAL" clId="{B4FEDC16-9C30-4232-B0CE-60C8E46C2F46}" dt="2023-10-12T07:02:48.124" v="150" actId="26606"/>
          <ac:spMkLst>
            <pc:docMk/>
            <pc:sldMk cId="681058764" sldId="280"/>
            <ac:spMk id="16" creationId="{D4974D33-8DC5-464E-8C6D-BE58F0669C17}"/>
          </ac:spMkLst>
        </pc:spChg>
        <pc:spChg chg="add del">
          <ac:chgData name="Kristýna Bajgarová" userId="374f2f2b-aabc-49f7-93b5-f44f233957f6" providerId="ADAL" clId="{B4FEDC16-9C30-4232-B0CE-60C8E46C2F46}" dt="2023-10-12T07:02:48.124" v="150" actId="26606"/>
          <ac:spMkLst>
            <pc:docMk/>
            <pc:sldMk cId="681058764" sldId="280"/>
            <ac:spMk id="17" creationId="{F13C74B1-5B17-4795-BED0-7140497B445A}"/>
          </ac:spMkLst>
        </pc:spChg>
        <pc:spChg chg="add del">
          <ac:chgData name="Kristýna Bajgarová" userId="374f2f2b-aabc-49f7-93b5-f44f233957f6" providerId="ADAL" clId="{B4FEDC16-9C30-4232-B0CE-60C8E46C2F46}" dt="2023-10-12T08:36:54.084" v="1146" actId="26606"/>
          <ac:spMkLst>
            <pc:docMk/>
            <pc:sldMk cId="681058764" sldId="280"/>
            <ac:spMk id="18" creationId="{131BAD53-4E89-4F62-BBB7-26359763ED39}"/>
          </ac:spMkLst>
        </pc:spChg>
        <pc:spChg chg="add del">
          <ac:chgData name="Kristýna Bajgarová" userId="374f2f2b-aabc-49f7-93b5-f44f233957f6" providerId="ADAL" clId="{B4FEDC16-9C30-4232-B0CE-60C8E46C2F46}" dt="2023-10-12T08:36:54.084" v="1146" actId="26606"/>
          <ac:spMkLst>
            <pc:docMk/>
            <pc:sldMk cId="681058764" sldId="280"/>
            <ac:spMk id="19" creationId="{62756DA2-40EB-4C6F-B962-5822FFB54FB6}"/>
          </ac:spMkLst>
        </pc:spChg>
        <pc:spChg chg="add del">
          <ac:chgData name="Kristýna Bajgarová" userId="374f2f2b-aabc-49f7-93b5-f44f233957f6" providerId="ADAL" clId="{B4FEDC16-9C30-4232-B0CE-60C8E46C2F46}" dt="2023-10-12T08:36:55.189" v="1148" actId="26606"/>
          <ac:spMkLst>
            <pc:docMk/>
            <pc:sldMk cId="681058764" sldId="280"/>
            <ac:spMk id="21" creationId="{04812C46-200A-4DEB-A05E-3ED6C68C2387}"/>
          </ac:spMkLst>
        </pc:spChg>
        <pc:spChg chg="add del">
          <ac:chgData name="Kristýna Bajgarová" userId="374f2f2b-aabc-49f7-93b5-f44f233957f6" providerId="ADAL" clId="{B4FEDC16-9C30-4232-B0CE-60C8E46C2F46}" dt="2023-10-12T07:02:47.125" v="147" actId="26606"/>
          <ac:spMkLst>
            <pc:docMk/>
            <pc:sldMk cId="681058764" sldId="280"/>
            <ac:spMk id="22" creationId="{04812C46-200A-4DEB-A05E-3ED6C68C2387}"/>
          </ac:spMkLst>
        </pc:spChg>
        <pc:spChg chg="add del">
          <ac:chgData name="Kristýna Bajgarová" userId="374f2f2b-aabc-49f7-93b5-f44f233957f6" providerId="ADAL" clId="{B4FEDC16-9C30-4232-B0CE-60C8E46C2F46}" dt="2023-10-12T08:36:55.189" v="1148" actId="26606"/>
          <ac:spMkLst>
            <pc:docMk/>
            <pc:sldMk cId="681058764" sldId="280"/>
            <ac:spMk id="23" creationId="{D1EA859B-E555-4109-94F3-6700E046E008}"/>
          </ac:spMkLst>
        </pc:spChg>
        <pc:spChg chg="add del">
          <ac:chgData name="Kristýna Bajgarová" userId="374f2f2b-aabc-49f7-93b5-f44f233957f6" providerId="ADAL" clId="{B4FEDC16-9C30-4232-B0CE-60C8E46C2F46}" dt="2023-10-12T07:02:47.125" v="147" actId="26606"/>
          <ac:spMkLst>
            <pc:docMk/>
            <pc:sldMk cId="681058764" sldId="280"/>
            <ac:spMk id="24" creationId="{D1EA859B-E555-4109-94F3-6700E046E008}"/>
          </ac:spMkLst>
        </pc:spChg>
        <pc:spChg chg="add del">
          <ac:chgData name="Kristýna Bajgarová" userId="374f2f2b-aabc-49f7-93b5-f44f233957f6" providerId="ADAL" clId="{B4FEDC16-9C30-4232-B0CE-60C8E46C2F46}" dt="2023-10-12T08:36:57.427" v="1150" actId="26606"/>
          <ac:spMkLst>
            <pc:docMk/>
            <pc:sldMk cId="681058764" sldId="280"/>
            <ac:spMk id="25" creationId="{9F79630B-0F0B-446E-A637-38FA8F61D10E}"/>
          </ac:spMkLst>
        </pc:spChg>
        <pc:spChg chg="add del">
          <ac:chgData name="Kristýna Bajgarová" userId="374f2f2b-aabc-49f7-93b5-f44f233957f6" providerId="ADAL" clId="{B4FEDC16-9C30-4232-B0CE-60C8E46C2F46}" dt="2023-10-12T07:02:48.045" v="149" actId="26606"/>
          <ac:spMkLst>
            <pc:docMk/>
            <pc:sldMk cId="681058764" sldId="280"/>
            <ac:spMk id="26" creationId="{04812C46-200A-4DEB-A05E-3ED6C68C2387}"/>
          </ac:spMkLst>
        </pc:spChg>
        <pc:spChg chg="add del">
          <ac:chgData name="Kristýna Bajgarová" userId="374f2f2b-aabc-49f7-93b5-f44f233957f6" providerId="ADAL" clId="{B4FEDC16-9C30-4232-B0CE-60C8E46C2F46}" dt="2023-10-12T07:02:48.045" v="149" actId="26606"/>
          <ac:spMkLst>
            <pc:docMk/>
            <pc:sldMk cId="681058764" sldId="280"/>
            <ac:spMk id="27" creationId="{D1EA859B-E555-4109-94F3-6700E046E008}"/>
          </ac:spMkLst>
        </pc:spChg>
        <pc:spChg chg="add del">
          <ac:chgData name="Kristýna Bajgarová" userId="374f2f2b-aabc-49f7-93b5-f44f233957f6" providerId="ADAL" clId="{B4FEDC16-9C30-4232-B0CE-60C8E46C2F46}" dt="2023-10-12T08:36:57.427" v="1150" actId="26606"/>
          <ac:spMkLst>
            <pc:docMk/>
            <pc:sldMk cId="681058764" sldId="280"/>
            <ac:spMk id="28" creationId="{B3437C99-FC8E-4311-B48A-F0C4C329B154}"/>
          </ac:spMkLst>
        </pc:spChg>
        <pc:spChg chg="add del">
          <ac:chgData name="Kristýna Bajgarová" userId="374f2f2b-aabc-49f7-93b5-f44f233957f6" providerId="ADAL" clId="{B4FEDC16-9C30-4232-B0CE-60C8E46C2F46}" dt="2023-10-12T07:36:55.626" v="860"/>
          <ac:spMkLst>
            <pc:docMk/>
            <pc:sldMk cId="681058764" sldId="280"/>
            <ac:spMk id="29" creationId="{04812C46-200A-4DEB-A05E-3ED6C68C2387}"/>
          </ac:spMkLst>
        </pc:spChg>
        <pc:spChg chg="add del">
          <ac:chgData name="Kristýna Bajgarová" userId="374f2f2b-aabc-49f7-93b5-f44f233957f6" providerId="ADAL" clId="{B4FEDC16-9C30-4232-B0CE-60C8E46C2F46}" dt="2023-10-12T07:36:55.626" v="860"/>
          <ac:spMkLst>
            <pc:docMk/>
            <pc:sldMk cId="681058764" sldId="280"/>
            <ac:spMk id="30" creationId="{D1EA859B-E555-4109-94F3-6700E046E008}"/>
          </ac:spMkLst>
        </pc:spChg>
        <pc:spChg chg="add">
          <ac:chgData name="Kristýna Bajgarová" userId="374f2f2b-aabc-49f7-93b5-f44f233957f6" providerId="ADAL" clId="{B4FEDC16-9C30-4232-B0CE-60C8E46C2F46}" dt="2023-10-12T08:36:57.456" v="1151" actId="26606"/>
          <ac:spMkLst>
            <pc:docMk/>
            <pc:sldMk cId="681058764" sldId="280"/>
            <ac:spMk id="31" creationId="{04812C46-200A-4DEB-A05E-3ED6C68C2387}"/>
          </ac:spMkLst>
        </pc:spChg>
        <pc:spChg chg="add">
          <ac:chgData name="Kristýna Bajgarová" userId="374f2f2b-aabc-49f7-93b5-f44f233957f6" providerId="ADAL" clId="{B4FEDC16-9C30-4232-B0CE-60C8E46C2F46}" dt="2023-10-12T08:36:57.456" v="1151" actId="26606"/>
          <ac:spMkLst>
            <pc:docMk/>
            <pc:sldMk cId="681058764" sldId="280"/>
            <ac:spMk id="32" creationId="{D1EA859B-E555-4109-94F3-6700E046E008}"/>
          </ac:spMkLst>
        </pc:spChg>
        <pc:graphicFrameChg chg="mod modGraphic">
          <ac:chgData name="Kristýna Bajgarová" userId="374f2f2b-aabc-49f7-93b5-f44f233957f6" providerId="ADAL" clId="{B4FEDC16-9C30-4232-B0CE-60C8E46C2F46}" dt="2023-10-12T08:36:57.456" v="1151" actId="26606"/>
          <ac:graphicFrameMkLst>
            <pc:docMk/>
            <pc:sldMk cId="681058764" sldId="280"/>
            <ac:graphicFrameMk id="9" creationId="{707985E2-9CAD-B26E-14A1-E85057F0C47A}"/>
          </ac:graphicFrameMkLst>
        </pc:graphicFrameChg>
        <pc:picChg chg="del mod">
          <ac:chgData name="Kristýna Bajgarová" userId="374f2f2b-aabc-49f7-93b5-f44f233957f6" providerId="ADAL" clId="{B4FEDC16-9C30-4232-B0CE-60C8E46C2F46}" dt="2023-10-12T07:02:32.777" v="143" actId="478"/>
          <ac:picMkLst>
            <pc:docMk/>
            <pc:sldMk cId="681058764" sldId="280"/>
            <ac:picMk id="7" creationId="{299E4246-0FDB-197A-59D9-54DD61F7F26F}"/>
          </ac:picMkLst>
        </pc:picChg>
        <pc:picChg chg="add mod ord">
          <ac:chgData name="Kristýna Bajgarová" userId="374f2f2b-aabc-49f7-93b5-f44f233957f6" providerId="ADAL" clId="{B4FEDC16-9C30-4232-B0CE-60C8E46C2F46}" dt="2023-10-12T08:37:51" v="1153" actId="1076"/>
          <ac:picMkLst>
            <pc:docMk/>
            <pc:sldMk cId="681058764" sldId="280"/>
            <ac:picMk id="8" creationId="{E7DBEC9F-BF49-C20E-6EC7-38839A8BF579}"/>
          </ac:picMkLst>
        </pc:picChg>
      </pc:sldChg>
      <pc:sldChg chg="new del">
        <pc:chgData name="Kristýna Bajgarová" userId="374f2f2b-aabc-49f7-93b5-f44f233957f6" providerId="ADAL" clId="{B4FEDC16-9C30-4232-B0CE-60C8E46C2F46}" dt="2023-10-12T07:08:19.922" v="400" actId="47"/>
        <pc:sldMkLst>
          <pc:docMk/>
          <pc:sldMk cId="28283175" sldId="281"/>
        </pc:sldMkLst>
      </pc:sldChg>
      <pc:sldChg chg="new del">
        <pc:chgData name="Kristýna Bajgarová" userId="374f2f2b-aabc-49f7-93b5-f44f233957f6" providerId="ADAL" clId="{B4FEDC16-9C30-4232-B0CE-60C8E46C2F46}" dt="2023-10-12T07:08:19.922" v="400" actId="47"/>
        <pc:sldMkLst>
          <pc:docMk/>
          <pc:sldMk cId="3168843578" sldId="282"/>
        </pc:sldMkLst>
      </pc:sldChg>
      <pc:sldChg chg="addSp delSp modSp new mod setBg delDesignElem">
        <pc:chgData name="Kristýna Bajgarová" userId="374f2f2b-aabc-49f7-93b5-f44f233957f6" providerId="ADAL" clId="{B4FEDC16-9C30-4232-B0CE-60C8E46C2F46}" dt="2023-10-12T08:40:19.732" v="1215"/>
        <pc:sldMkLst>
          <pc:docMk/>
          <pc:sldMk cId="734650622" sldId="283"/>
        </pc:sldMkLst>
        <pc:spChg chg="mod">
          <ac:chgData name="Kristýna Bajgarová" userId="374f2f2b-aabc-49f7-93b5-f44f233957f6" providerId="ADAL" clId="{B4FEDC16-9C30-4232-B0CE-60C8E46C2F46}" dt="2023-10-12T08:40:19.732" v="1215"/>
          <ac:spMkLst>
            <pc:docMk/>
            <pc:sldMk cId="734650622" sldId="283"/>
            <ac:spMk id="2" creationId="{1B72474D-EE39-0209-75AA-D3575FC173F7}"/>
          </ac:spMkLst>
        </pc:spChg>
        <pc:spChg chg="mod">
          <ac:chgData name="Kristýna Bajgarová" userId="374f2f2b-aabc-49f7-93b5-f44f233957f6" providerId="ADAL" clId="{B4FEDC16-9C30-4232-B0CE-60C8E46C2F46}" dt="2023-10-12T08:40:19.732" v="1215"/>
          <ac:spMkLst>
            <pc:docMk/>
            <pc:sldMk cId="734650622" sldId="283"/>
            <ac:spMk id="3" creationId="{659E4B6C-7162-CBA9-053D-877A5DAD0BF4}"/>
          </ac:spMkLst>
        </pc:spChg>
        <pc:spChg chg="del">
          <ac:chgData name="Kristýna Bajgarová" userId="374f2f2b-aabc-49f7-93b5-f44f233957f6" providerId="ADAL" clId="{B4FEDC16-9C30-4232-B0CE-60C8E46C2F46}" dt="2023-10-12T07:08:22.228" v="401" actId="478"/>
          <ac:spMkLst>
            <pc:docMk/>
            <pc:sldMk cId="734650622" sldId="283"/>
            <ac:spMk id="4" creationId="{87BE8270-275B-7C67-E011-181ED0650F22}"/>
          </ac:spMkLst>
        </pc:spChg>
        <pc:spChg chg="add del mod">
          <ac:chgData name="Kristýna Bajgarová" userId="374f2f2b-aabc-49f7-93b5-f44f233957f6" providerId="ADAL" clId="{B4FEDC16-9C30-4232-B0CE-60C8E46C2F46}" dt="2023-10-12T07:08:31.918" v="405" actId="478"/>
          <ac:spMkLst>
            <pc:docMk/>
            <pc:sldMk cId="734650622" sldId="283"/>
            <ac:spMk id="6" creationId="{153AEEDB-0D35-FA72-4827-1D8EF2987449}"/>
          </ac:spMkLst>
        </pc:spChg>
        <pc:spChg chg="add del">
          <ac:chgData name="Kristýna Bajgarová" userId="374f2f2b-aabc-49f7-93b5-f44f233957f6" providerId="ADAL" clId="{B4FEDC16-9C30-4232-B0CE-60C8E46C2F46}" dt="2023-10-12T07:08:54.199" v="412" actId="26606"/>
          <ac:spMkLst>
            <pc:docMk/>
            <pc:sldMk cId="734650622" sldId="283"/>
            <ac:spMk id="8" creationId="{907EF6B7-1338-4443-8C46-6A318D952DFD}"/>
          </ac:spMkLst>
        </pc:spChg>
        <pc:spChg chg="add del">
          <ac:chgData name="Kristýna Bajgarová" userId="374f2f2b-aabc-49f7-93b5-f44f233957f6" providerId="ADAL" clId="{B4FEDC16-9C30-4232-B0CE-60C8E46C2F46}" dt="2023-10-12T07:08:57.116" v="416" actId="26606"/>
          <ac:spMkLst>
            <pc:docMk/>
            <pc:sldMk cId="734650622" sldId="283"/>
            <ac:spMk id="9" creationId="{04812C46-200A-4DEB-A05E-3ED6C68C2387}"/>
          </ac:spMkLst>
        </pc:spChg>
        <pc:spChg chg="add del">
          <ac:chgData name="Kristýna Bajgarová" userId="374f2f2b-aabc-49f7-93b5-f44f233957f6" providerId="ADAL" clId="{B4FEDC16-9C30-4232-B0CE-60C8E46C2F46}" dt="2023-10-12T07:08:54.199" v="412" actId="26606"/>
          <ac:spMkLst>
            <pc:docMk/>
            <pc:sldMk cId="734650622" sldId="283"/>
            <ac:spMk id="10" creationId="{DAAE4CDD-124C-4DCF-9584-B6033B545DD5}"/>
          </ac:spMkLst>
        </pc:spChg>
        <pc:spChg chg="add del">
          <ac:chgData name="Kristýna Bajgarová" userId="374f2f2b-aabc-49f7-93b5-f44f233957f6" providerId="ADAL" clId="{B4FEDC16-9C30-4232-B0CE-60C8E46C2F46}" dt="2023-10-12T07:36:55.626" v="860"/>
          <ac:spMkLst>
            <pc:docMk/>
            <pc:sldMk cId="734650622" sldId="283"/>
            <ac:spMk id="11" creationId="{907EF6B7-1338-4443-8C46-6A318D952DFD}"/>
          </ac:spMkLst>
        </pc:spChg>
        <pc:spChg chg="add del">
          <ac:chgData name="Kristýna Bajgarová" userId="374f2f2b-aabc-49f7-93b5-f44f233957f6" providerId="ADAL" clId="{B4FEDC16-9C30-4232-B0CE-60C8E46C2F46}" dt="2023-10-12T07:08:54.199" v="412" actId="26606"/>
          <ac:spMkLst>
            <pc:docMk/>
            <pc:sldMk cId="734650622" sldId="283"/>
            <ac:spMk id="12" creationId="{081E4A58-353D-44AE-B2FC-2A74E2E400F7}"/>
          </ac:spMkLst>
        </pc:spChg>
        <pc:spChg chg="add del">
          <ac:chgData name="Kristýna Bajgarová" userId="374f2f2b-aabc-49f7-93b5-f44f233957f6" providerId="ADAL" clId="{B4FEDC16-9C30-4232-B0CE-60C8E46C2F46}" dt="2023-10-12T07:36:55.626" v="860"/>
          <ac:spMkLst>
            <pc:docMk/>
            <pc:sldMk cId="734650622" sldId="283"/>
            <ac:spMk id="13" creationId="{DAAE4CDD-124C-4DCF-9584-B6033B545DD5}"/>
          </ac:spMkLst>
        </pc:spChg>
        <pc:spChg chg="add del">
          <ac:chgData name="Kristýna Bajgarová" userId="374f2f2b-aabc-49f7-93b5-f44f233957f6" providerId="ADAL" clId="{B4FEDC16-9C30-4232-B0CE-60C8E46C2F46}" dt="2023-10-12T07:36:55.626" v="860"/>
          <ac:spMkLst>
            <pc:docMk/>
            <pc:sldMk cId="734650622" sldId="283"/>
            <ac:spMk id="15" creationId="{081E4A58-353D-44AE-B2FC-2A74E2E400F7}"/>
          </ac:spMkLst>
        </pc:spChg>
        <pc:spChg chg="add del">
          <ac:chgData name="Kristýna Bajgarová" userId="374f2f2b-aabc-49f7-93b5-f44f233957f6" providerId="ADAL" clId="{B4FEDC16-9C30-4232-B0CE-60C8E46C2F46}" dt="2023-10-12T08:29:30.021" v="1092" actId="26606"/>
          <ac:spMkLst>
            <pc:docMk/>
            <pc:sldMk cId="734650622" sldId="283"/>
            <ac:spMk id="16" creationId="{D009D6D5-DAC2-4A8B-A17A-E206B9012D09}"/>
          </ac:spMkLst>
        </pc:spChg>
        <pc:spChg chg="add del">
          <ac:chgData name="Kristýna Bajgarová" userId="374f2f2b-aabc-49f7-93b5-f44f233957f6" providerId="ADAL" clId="{B4FEDC16-9C30-4232-B0CE-60C8E46C2F46}" dt="2023-10-12T07:08:56.452" v="414" actId="26606"/>
          <ac:spMkLst>
            <pc:docMk/>
            <pc:sldMk cId="734650622" sldId="283"/>
            <ac:spMk id="19" creationId="{B6FACB3C-9069-4791-BC5C-0DB7CD19B853}"/>
          </ac:spMkLst>
        </pc:spChg>
        <pc:spChg chg="add del">
          <ac:chgData name="Kristýna Bajgarová" userId="374f2f2b-aabc-49f7-93b5-f44f233957f6" providerId="ADAL" clId="{B4FEDC16-9C30-4232-B0CE-60C8E46C2F46}" dt="2023-10-12T07:08:56.452" v="414" actId="26606"/>
          <ac:spMkLst>
            <pc:docMk/>
            <pc:sldMk cId="734650622" sldId="283"/>
            <ac:spMk id="20" creationId="{71F2038E-D777-4B76-81DD-DD13EE91B9DD}"/>
          </ac:spMkLst>
        </pc:spChg>
        <pc:spChg chg="add del">
          <ac:chgData name="Kristýna Bajgarová" userId="374f2f2b-aabc-49f7-93b5-f44f233957f6" providerId="ADAL" clId="{B4FEDC16-9C30-4232-B0CE-60C8E46C2F46}" dt="2023-10-12T08:29:31.721" v="1094" actId="26606"/>
          <ac:spMkLst>
            <pc:docMk/>
            <pc:sldMk cId="734650622" sldId="283"/>
            <ac:spMk id="21" creationId="{E02239D2-A05D-4A1C-9F06-FBA7FC730E1B}"/>
          </ac:spMkLst>
        </pc:spChg>
        <pc:spChg chg="add del">
          <ac:chgData name="Kristýna Bajgarová" userId="374f2f2b-aabc-49f7-93b5-f44f233957f6" providerId="ADAL" clId="{B4FEDC16-9C30-4232-B0CE-60C8E46C2F46}" dt="2023-10-12T08:29:38.327" v="1096" actId="26606"/>
          <ac:spMkLst>
            <pc:docMk/>
            <pc:sldMk cId="734650622" sldId="283"/>
            <ac:spMk id="24" creationId="{245A9F99-D9B1-4094-A2E2-B90AC1DB7B9C}"/>
          </ac:spMkLst>
        </pc:spChg>
        <pc:spChg chg="add del">
          <ac:chgData name="Kristýna Bajgarová" userId="374f2f2b-aabc-49f7-93b5-f44f233957f6" providerId="ADAL" clId="{B4FEDC16-9C30-4232-B0CE-60C8E46C2F46}" dt="2023-10-12T08:29:38.327" v="1096" actId="26606"/>
          <ac:spMkLst>
            <pc:docMk/>
            <pc:sldMk cId="734650622" sldId="283"/>
            <ac:spMk id="25" creationId="{B7FAF607-473A-4A43-A23D-BBFF5C4117BB}"/>
          </ac:spMkLst>
        </pc:spChg>
        <pc:spChg chg="add del">
          <ac:chgData name="Kristýna Bajgarová" userId="374f2f2b-aabc-49f7-93b5-f44f233957f6" providerId="ADAL" clId="{B4FEDC16-9C30-4232-B0CE-60C8E46C2F46}" dt="2023-10-12T08:29:47.182" v="1098" actId="26606"/>
          <ac:spMkLst>
            <pc:docMk/>
            <pc:sldMk cId="734650622" sldId="283"/>
            <ac:spMk id="32" creationId="{E02239D2-A05D-4A1C-9F06-FBA7FC730E1B}"/>
          </ac:spMkLst>
        </pc:spChg>
        <pc:spChg chg="add del">
          <ac:chgData name="Kristýna Bajgarová" userId="374f2f2b-aabc-49f7-93b5-f44f233957f6" providerId="ADAL" clId="{B4FEDC16-9C30-4232-B0CE-60C8E46C2F46}" dt="2023-10-12T08:40:19.732" v="1215"/>
          <ac:spMkLst>
            <pc:docMk/>
            <pc:sldMk cId="734650622" sldId="283"/>
            <ac:spMk id="35" creationId="{100EDD19-6802-4EC3-95CE-CFFAB042CFD6}"/>
          </ac:spMkLst>
        </pc:spChg>
        <pc:spChg chg="add del">
          <ac:chgData name="Kristýna Bajgarová" userId="374f2f2b-aabc-49f7-93b5-f44f233957f6" providerId="ADAL" clId="{B4FEDC16-9C30-4232-B0CE-60C8E46C2F46}" dt="2023-10-12T08:40:19.732" v="1215"/>
          <ac:spMkLst>
            <pc:docMk/>
            <pc:sldMk cId="734650622" sldId="283"/>
            <ac:spMk id="36" creationId="{DB17E863-922E-4C26-BD64-E8FD41D28661}"/>
          </ac:spMkLst>
        </pc:spChg>
        <pc:grpChg chg="add del">
          <ac:chgData name="Kristýna Bajgarová" userId="374f2f2b-aabc-49f7-93b5-f44f233957f6" providerId="ADAL" clId="{B4FEDC16-9C30-4232-B0CE-60C8E46C2F46}" dt="2023-10-12T07:08:56.452" v="414" actId="26606"/>
          <ac:grpSpMkLst>
            <pc:docMk/>
            <pc:sldMk cId="734650622" sldId="283"/>
            <ac:grpSpMk id="14" creationId="{DD354807-230F-4402-B1B9-F733A8F1F190}"/>
          </ac:grpSpMkLst>
        </pc:grpChg>
        <pc:grpChg chg="add del">
          <ac:chgData name="Kristýna Bajgarová" userId="374f2f2b-aabc-49f7-93b5-f44f233957f6" providerId="ADAL" clId="{B4FEDC16-9C30-4232-B0CE-60C8E46C2F46}" dt="2023-10-12T08:29:38.327" v="1096" actId="26606"/>
          <ac:grpSpMkLst>
            <pc:docMk/>
            <pc:sldMk cId="734650622" sldId="283"/>
            <ac:grpSpMk id="27" creationId="{C5F6476F-D303-44D3-B30F-1BA348F0F64A}"/>
          </ac:grpSpMkLst>
        </pc:grpChg>
        <pc:picChg chg="add del">
          <ac:chgData name="Kristýna Bajgarová" userId="374f2f2b-aabc-49f7-93b5-f44f233957f6" providerId="ADAL" clId="{B4FEDC16-9C30-4232-B0CE-60C8E46C2F46}" dt="2023-10-12T07:08:57.116" v="416" actId="26606"/>
          <ac:picMkLst>
            <pc:docMk/>
            <pc:sldMk cId="734650622" sldId="283"/>
            <ac:picMk id="5" creationId="{3E18E72F-2D7C-8F93-2B8E-0CC038C03780}"/>
          </ac:picMkLst>
        </pc:picChg>
        <pc:picChg chg="add del">
          <ac:chgData name="Kristýna Bajgarová" userId="374f2f2b-aabc-49f7-93b5-f44f233957f6" providerId="ADAL" clId="{B4FEDC16-9C30-4232-B0CE-60C8E46C2F46}" dt="2023-10-12T07:08:56.452" v="414" actId="26606"/>
          <ac:picMkLst>
            <pc:docMk/>
            <pc:sldMk cId="734650622" sldId="283"/>
            <ac:picMk id="7" creationId="{360009EB-A68D-1045-3D3E-B7A837BF40C1}"/>
          </ac:picMkLst>
        </pc:picChg>
        <pc:picChg chg="add del">
          <ac:chgData name="Kristýna Bajgarová" userId="374f2f2b-aabc-49f7-93b5-f44f233957f6" providerId="ADAL" clId="{B4FEDC16-9C30-4232-B0CE-60C8E46C2F46}" dt="2023-10-12T08:29:30.021" v="1092" actId="26606"/>
          <ac:picMkLst>
            <pc:docMk/>
            <pc:sldMk cId="734650622" sldId="283"/>
            <ac:picMk id="17" creationId="{7D722B2D-7E0B-78D4-55D0-10B11FD99E29}"/>
          </ac:picMkLst>
        </pc:picChg>
        <pc:picChg chg="add del">
          <ac:chgData name="Kristýna Bajgarová" userId="374f2f2b-aabc-49f7-93b5-f44f233957f6" providerId="ADAL" clId="{B4FEDC16-9C30-4232-B0CE-60C8E46C2F46}" dt="2023-10-12T08:29:31.721" v="1094" actId="26606"/>
          <ac:picMkLst>
            <pc:docMk/>
            <pc:sldMk cId="734650622" sldId="283"/>
            <ac:picMk id="22" creationId="{88C8C08F-A3AD-3F3D-BE6C-FFFD376DD4CA}"/>
          </ac:picMkLst>
        </pc:picChg>
        <pc:picChg chg="add del">
          <ac:chgData name="Kristýna Bajgarová" userId="374f2f2b-aabc-49f7-93b5-f44f233957f6" providerId="ADAL" clId="{B4FEDC16-9C30-4232-B0CE-60C8E46C2F46}" dt="2023-10-12T08:29:38.327" v="1096" actId="26606"/>
          <ac:picMkLst>
            <pc:docMk/>
            <pc:sldMk cId="734650622" sldId="283"/>
            <ac:picMk id="26" creationId="{67834F97-2D6C-3747-42B9-40843CDDD3E6}"/>
          </ac:picMkLst>
        </pc:picChg>
        <pc:picChg chg="add del">
          <ac:chgData name="Kristýna Bajgarová" userId="374f2f2b-aabc-49f7-93b5-f44f233957f6" providerId="ADAL" clId="{B4FEDC16-9C30-4232-B0CE-60C8E46C2F46}" dt="2023-10-12T08:29:47.182" v="1098" actId="26606"/>
          <ac:picMkLst>
            <pc:docMk/>
            <pc:sldMk cId="734650622" sldId="283"/>
            <ac:picMk id="33" creationId="{88C8C08F-A3AD-3F3D-BE6C-FFFD376DD4CA}"/>
          </ac:picMkLst>
        </pc:picChg>
      </pc:sldChg>
      <pc:sldChg chg="addSp delSp modSp new mod ord setBg delDesignElem">
        <pc:chgData name="Kristýna Bajgarová" userId="374f2f2b-aabc-49f7-93b5-f44f233957f6" providerId="ADAL" clId="{B4FEDC16-9C30-4232-B0CE-60C8E46C2F46}" dt="2023-10-12T08:40:19.732" v="1215"/>
        <pc:sldMkLst>
          <pc:docMk/>
          <pc:sldMk cId="1514690716" sldId="284"/>
        </pc:sldMkLst>
        <pc:spChg chg="mod">
          <ac:chgData name="Kristýna Bajgarová" userId="374f2f2b-aabc-49f7-93b5-f44f233957f6" providerId="ADAL" clId="{B4FEDC16-9C30-4232-B0CE-60C8E46C2F46}" dt="2023-10-12T08:30:27.868" v="1103" actId="26606"/>
          <ac:spMkLst>
            <pc:docMk/>
            <pc:sldMk cId="1514690716" sldId="284"/>
            <ac:spMk id="2" creationId="{A8F47493-978C-C669-E4FA-F4CC4C725189}"/>
          </ac:spMkLst>
        </pc:spChg>
        <pc:spChg chg="add del mod">
          <ac:chgData name="Kristýna Bajgarová" userId="374f2f2b-aabc-49f7-93b5-f44f233957f6" providerId="ADAL" clId="{B4FEDC16-9C30-4232-B0CE-60C8E46C2F46}" dt="2023-10-12T07:10:16.815" v="471" actId="26606"/>
          <ac:spMkLst>
            <pc:docMk/>
            <pc:sldMk cId="1514690716" sldId="284"/>
            <ac:spMk id="3" creationId="{00E52AF1-CE01-85E4-E36B-72B2ACF20CA3}"/>
          </ac:spMkLst>
        </pc:spChg>
        <pc:spChg chg="del mod">
          <ac:chgData name="Kristýna Bajgarová" userId="374f2f2b-aabc-49f7-93b5-f44f233957f6" providerId="ADAL" clId="{B4FEDC16-9C30-4232-B0CE-60C8E46C2F46}" dt="2023-10-12T07:10:19.780" v="472" actId="478"/>
          <ac:spMkLst>
            <pc:docMk/>
            <pc:sldMk cId="1514690716" sldId="284"/>
            <ac:spMk id="4" creationId="{49B8CF3A-512C-A42A-5183-CA4B2F1B59FB}"/>
          </ac:spMkLst>
        </pc:spChg>
        <pc:spChg chg="add mod">
          <ac:chgData name="Kristýna Bajgarová" userId="374f2f2b-aabc-49f7-93b5-f44f233957f6" providerId="ADAL" clId="{B4FEDC16-9C30-4232-B0CE-60C8E46C2F46}" dt="2023-10-12T08:40:19.732" v="1215"/>
          <ac:spMkLst>
            <pc:docMk/>
            <pc:sldMk cId="1514690716" sldId="284"/>
            <ac:spMk id="9" creationId="{00E52AF1-CE01-85E4-E36B-72B2ACF20CA3}"/>
          </ac:spMkLst>
        </pc:spChg>
        <pc:spChg chg="add del">
          <ac:chgData name="Kristýna Bajgarová" userId="374f2f2b-aabc-49f7-93b5-f44f233957f6" providerId="ADAL" clId="{B4FEDC16-9C30-4232-B0CE-60C8E46C2F46}" dt="2023-10-12T07:36:55.626" v="860"/>
          <ac:spMkLst>
            <pc:docMk/>
            <pc:sldMk cId="1514690716" sldId="284"/>
            <ac:spMk id="10" creationId="{04812C46-200A-4DEB-A05E-3ED6C68C2387}"/>
          </ac:spMkLst>
        </pc:spChg>
        <pc:spChg chg="add del">
          <ac:chgData name="Kristýna Bajgarová" userId="374f2f2b-aabc-49f7-93b5-f44f233957f6" providerId="ADAL" clId="{B4FEDC16-9C30-4232-B0CE-60C8E46C2F46}" dt="2023-10-12T07:36:55.626" v="860"/>
          <ac:spMkLst>
            <pc:docMk/>
            <pc:sldMk cId="1514690716" sldId="284"/>
            <ac:spMk id="12" creationId="{D1EA859B-E555-4109-94F3-6700E046E008}"/>
          </ac:spMkLst>
        </pc:spChg>
        <pc:spChg chg="add del">
          <ac:chgData name="Kristýna Bajgarová" userId="374f2f2b-aabc-49f7-93b5-f44f233957f6" providerId="ADAL" clId="{B4FEDC16-9C30-4232-B0CE-60C8E46C2F46}" dt="2023-10-12T08:40:19.732" v="1215"/>
          <ac:spMkLst>
            <pc:docMk/>
            <pc:sldMk cId="1514690716" sldId="284"/>
            <ac:spMk id="14" creationId="{04812C46-200A-4DEB-A05E-3ED6C68C2387}"/>
          </ac:spMkLst>
        </pc:spChg>
        <pc:spChg chg="add del">
          <ac:chgData name="Kristýna Bajgarová" userId="374f2f2b-aabc-49f7-93b5-f44f233957f6" providerId="ADAL" clId="{B4FEDC16-9C30-4232-B0CE-60C8E46C2F46}" dt="2023-10-12T08:40:19.732" v="1215"/>
          <ac:spMkLst>
            <pc:docMk/>
            <pc:sldMk cId="1514690716" sldId="284"/>
            <ac:spMk id="16" creationId="{D1EA859B-E555-4109-94F3-6700E046E008}"/>
          </ac:spMkLst>
        </pc:spChg>
        <pc:graphicFrameChg chg="add del">
          <ac:chgData name="Kristýna Bajgarová" userId="374f2f2b-aabc-49f7-93b5-f44f233957f6" providerId="ADAL" clId="{B4FEDC16-9C30-4232-B0CE-60C8E46C2F46}" dt="2023-10-12T07:10:16.799" v="470" actId="26606"/>
          <ac:graphicFrameMkLst>
            <pc:docMk/>
            <pc:sldMk cId="1514690716" sldId="284"/>
            <ac:graphicFrameMk id="6" creationId="{DEA640B8-B9DA-57AE-C66B-D1A04E44FE39}"/>
          </ac:graphicFrameMkLst>
        </pc:graphicFrameChg>
        <pc:picChg chg="add mod">
          <ac:chgData name="Kristýna Bajgarová" userId="374f2f2b-aabc-49f7-93b5-f44f233957f6" providerId="ADAL" clId="{B4FEDC16-9C30-4232-B0CE-60C8E46C2F46}" dt="2023-10-12T08:30:27.868" v="1103" actId="26606"/>
          <ac:picMkLst>
            <pc:docMk/>
            <pc:sldMk cId="1514690716" sldId="284"/>
            <ac:picMk id="8" creationId="{F1E48EBD-8294-47D2-BD5E-716F7DBA43B1}"/>
          </ac:picMkLst>
        </pc:picChg>
      </pc:sldChg>
      <pc:sldChg chg="addSp delSp modSp new mod ord setBg delDesignElem">
        <pc:chgData name="Kristýna Bajgarová" userId="374f2f2b-aabc-49f7-93b5-f44f233957f6" providerId="ADAL" clId="{B4FEDC16-9C30-4232-B0CE-60C8E46C2F46}" dt="2023-10-12T08:40:19.732" v="1215"/>
        <pc:sldMkLst>
          <pc:docMk/>
          <pc:sldMk cId="2137579819" sldId="285"/>
        </pc:sldMkLst>
        <pc:spChg chg="mod">
          <ac:chgData name="Kristýna Bajgarová" userId="374f2f2b-aabc-49f7-93b5-f44f233957f6" providerId="ADAL" clId="{B4FEDC16-9C30-4232-B0CE-60C8E46C2F46}" dt="2023-10-12T07:11:53.306" v="508" actId="26606"/>
          <ac:spMkLst>
            <pc:docMk/>
            <pc:sldMk cId="2137579819" sldId="285"/>
            <ac:spMk id="2" creationId="{F2A1D79B-7C8E-8E20-EC66-030528F27B99}"/>
          </ac:spMkLst>
        </pc:spChg>
        <pc:spChg chg="mod">
          <ac:chgData name="Kristýna Bajgarová" userId="374f2f2b-aabc-49f7-93b5-f44f233957f6" providerId="ADAL" clId="{B4FEDC16-9C30-4232-B0CE-60C8E46C2F46}" dt="2023-10-12T08:40:19.732" v="1215"/>
          <ac:spMkLst>
            <pc:docMk/>
            <pc:sldMk cId="2137579819" sldId="285"/>
            <ac:spMk id="3" creationId="{79189F9A-771B-F0E1-EBE8-3B05548DB2AF}"/>
          </ac:spMkLst>
        </pc:spChg>
        <pc:spChg chg="mod">
          <ac:chgData name="Kristýna Bajgarová" userId="374f2f2b-aabc-49f7-93b5-f44f233957f6" providerId="ADAL" clId="{B4FEDC16-9C30-4232-B0CE-60C8E46C2F46}" dt="2023-10-12T08:40:19.732" v="1215"/>
          <ac:spMkLst>
            <pc:docMk/>
            <pc:sldMk cId="2137579819" sldId="285"/>
            <ac:spMk id="4" creationId="{1C7712F2-87FF-0968-4311-8140FA06152F}"/>
          </ac:spMkLst>
        </pc:spChg>
        <pc:spChg chg="add del">
          <ac:chgData name="Kristýna Bajgarová" userId="374f2f2b-aabc-49f7-93b5-f44f233957f6" providerId="ADAL" clId="{B4FEDC16-9C30-4232-B0CE-60C8E46C2F46}" dt="2023-10-12T07:36:55.626" v="860"/>
          <ac:spMkLst>
            <pc:docMk/>
            <pc:sldMk cId="2137579819" sldId="285"/>
            <ac:spMk id="10" creationId="{04812C46-200A-4DEB-A05E-3ED6C68C2387}"/>
          </ac:spMkLst>
        </pc:spChg>
        <pc:spChg chg="add del">
          <ac:chgData name="Kristýna Bajgarová" userId="374f2f2b-aabc-49f7-93b5-f44f233957f6" providerId="ADAL" clId="{B4FEDC16-9C30-4232-B0CE-60C8E46C2F46}" dt="2023-10-12T07:36:55.626" v="860"/>
          <ac:spMkLst>
            <pc:docMk/>
            <pc:sldMk cId="2137579819" sldId="285"/>
            <ac:spMk id="12" creationId="{D1EA859B-E555-4109-94F3-6700E046E008}"/>
          </ac:spMkLst>
        </pc:spChg>
        <pc:spChg chg="add mod">
          <ac:chgData name="Kristýna Bajgarová" userId="374f2f2b-aabc-49f7-93b5-f44f233957f6" providerId="ADAL" clId="{B4FEDC16-9C30-4232-B0CE-60C8E46C2F46}" dt="2023-10-12T08:33:11.979" v="1121" actId="1076"/>
          <ac:spMkLst>
            <pc:docMk/>
            <pc:sldMk cId="2137579819" sldId="285"/>
            <ac:spMk id="15" creationId="{5699A8FF-6F28-4EA7-BE94-28426A9D84D2}"/>
          </ac:spMkLst>
        </pc:spChg>
        <pc:spChg chg="add mod">
          <ac:chgData name="Kristýna Bajgarová" userId="374f2f2b-aabc-49f7-93b5-f44f233957f6" providerId="ADAL" clId="{B4FEDC16-9C30-4232-B0CE-60C8E46C2F46}" dt="2023-10-12T08:33:10.615" v="1120" actId="1076"/>
          <ac:spMkLst>
            <pc:docMk/>
            <pc:sldMk cId="2137579819" sldId="285"/>
            <ac:spMk id="16" creationId="{C60EE28B-19AD-43B8-A9E8-4B4ED1C4BCAB}"/>
          </ac:spMkLst>
        </pc:spChg>
        <pc:spChg chg="add del">
          <ac:chgData name="Kristýna Bajgarová" userId="374f2f2b-aabc-49f7-93b5-f44f233957f6" providerId="ADAL" clId="{B4FEDC16-9C30-4232-B0CE-60C8E46C2F46}" dt="2023-10-12T07:14:51.786" v="539" actId="34122"/>
          <ac:spMkLst>
            <pc:docMk/>
            <pc:sldMk cId="2137579819" sldId="285"/>
            <ac:spMk id="16" creationId="{F88EB096-CB49-4B93-B257-060FD36E4DBB}"/>
          </ac:spMkLst>
        </pc:spChg>
        <pc:spChg chg="add del">
          <ac:chgData name="Kristýna Bajgarová" userId="374f2f2b-aabc-49f7-93b5-f44f233957f6" providerId="ADAL" clId="{B4FEDC16-9C30-4232-B0CE-60C8E46C2F46}" dt="2023-10-12T07:14:46.424" v="537" actId="34122"/>
          <ac:spMkLst>
            <pc:docMk/>
            <pc:sldMk cId="2137579819" sldId="285"/>
            <ac:spMk id="22" creationId="{BCE052A0-35FE-43FF-A6EB-05BBE584D559}"/>
          </ac:spMkLst>
        </pc:spChg>
        <pc:spChg chg="add del">
          <ac:chgData name="Kristýna Bajgarová" userId="374f2f2b-aabc-49f7-93b5-f44f233957f6" providerId="ADAL" clId="{B4FEDC16-9C30-4232-B0CE-60C8E46C2F46}" dt="2023-10-12T07:13:43.057" v="531" actId="34122"/>
          <ac:spMkLst>
            <pc:docMk/>
            <pc:sldMk cId="2137579819" sldId="285"/>
            <ac:spMk id="24" creationId="{4D76E120-0BCF-4756-B29D-2DB734DA9D03}"/>
          </ac:spMkLst>
        </pc:spChg>
        <pc:spChg chg="add del">
          <ac:chgData name="Kristýna Bajgarová" userId="374f2f2b-aabc-49f7-93b5-f44f233957f6" providerId="ADAL" clId="{B4FEDC16-9C30-4232-B0CE-60C8E46C2F46}" dt="2023-10-12T07:13:01.829" v="525" actId="34122"/>
          <ac:spMkLst>
            <pc:docMk/>
            <pc:sldMk cId="2137579819" sldId="285"/>
            <ac:spMk id="27" creationId="{8805627C-DED2-4EB0-BE70-612DF726F840}"/>
          </ac:spMkLst>
        </pc:spChg>
        <pc:picChg chg="add mod ord">
          <ac:chgData name="Kristýna Bajgarová" userId="374f2f2b-aabc-49f7-93b5-f44f233957f6" providerId="ADAL" clId="{B4FEDC16-9C30-4232-B0CE-60C8E46C2F46}" dt="2023-10-12T08:33:08.231" v="1119" actId="1076"/>
          <ac:picMkLst>
            <pc:docMk/>
            <pc:sldMk cId="2137579819" sldId="285"/>
            <ac:picMk id="5" creationId="{2EAB7B42-5BA8-0A88-6673-081CE122A2F2}"/>
          </ac:picMkLst>
        </pc:picChg>
        <pc:inkChg chg="add del">
          <ac:chgData name="Kristýna Bajgarová" userId="374f2f2b-aabc-49f7-93b5-f44f233957f6" providerId="ADAL" clId="{B4FEDC16-9C30-4232-B0CE-60C8E46C2F46}" dt="2023-10-12T07:12:45.053" v="522" actId="9405"/>
          <ac:inkMkLst>
            <pc:docMk/>
            <pc:sldMk cId="2137579819" sldId="285"/>
            <ac:inkMk id="6" creationId="{8C042404-481B-B420-3DD6-AA36CA7854A6}"/>
          </ac:inkMkLst>
        </pc:inkChg>
        <pc:inkChg chg="add del">
          <ac:chgData name="Kristýna Bajgarová" userId="374f2f2b-aabc-49f7-93b5-f44f233957f6" providerId="ADAL" clId="{B4FEDC16-9C30-4232-B0CE-60C8E46C2F46}" dt="2023-10-12T07:13:02.962" v="526" actId="9405"/>
          <ac:inkMkLst>
            <pc:docMk/>
            <pc:sldMk cId="2137579819" sldId="285"/>
            <ac:inkMk id="7" creationId="{4970A6C1-D00B-3E9E-A2FD-564524FEB589}"/>
          </ac:inkMkLst>
        </pc:inkChg>
        <pc:inkChg chg="add del">
          <ac:chgData name="Kristýna Bajgarová" userId="374f2f2b-aabc-49f7-93b5-f44f233957f6" providerId="ADAL" clId="{B4FEDC16-9C30-4232-B0CE-60C8E46C2F46}" dt="2023-10-12T07:13:20.578" v="528" actId="34122"/>
          <ac:inkMkLst>
            <pc:docMk/>
            <pc:sldMk cId="2137579819" sldId="285"/>
            <ac:inkMk id="8" creationId="{A667FADA-B169-B825-2EEC-FD6734A380C3}"/>
          </ac:inkMkLst>
        </pc:inkChg>
        <pc:inkChg chg="add del mod">
          <ac:chgData name="Kristýna Bajgarová" userId="374f2f2b-aabc-49f7-93b5-f44f233957f6" providerId="ADAL" clId="{B4FEDC16-9C30-4232-B0CE-60C8E46C2F46}" dt="2023-10-12T07:13:48.781" v="534" actId="9405"/>
          <ac:inkMkLst>
            <pc:docMk/>
            <pc:sldMk cId="2137579819" sldId="285"/>
            <ac:inkMk id="9" creationId="{D6B808DC-3997-8927-663E-9974B96AB4A9}"/>
          </ac:inkMkLst>
        </pc:inkChg>
        <pc:inkChg chg="add del mod">
          <ac:chgData name="Kristýna Bajgarová" userId="374f2f2b-aabc-49f7-93b5-f44f233957f6" providerId="ADAL" clId="{B4FEDC16-9C30-4232-B0CE-60C8E46C2F46}" dt="2023-10-12T07:14:56.433" v="541" actId="34122"/>
          <ac:inkMkLst>
            <pc:docMk/>
            <pc:sldMk cId="2137579819" sldId="285"/>
            <ac:inkMk id="11" creationId="{BD899AAB-C015-C54A-A70D-395519B1A667}"/>
          </ac:inkMkLst>
        </pc:inkChg>
      </pc:sldChg>
      <pc:sldChg chg="modSp new del mod">
        <pc:chgData name="Kristýna Bajgarová" userId="374f2f2b-aabc-49f7-93b5-f44f233957f6" providerId="ADAL" clId="{B4FEDC16-9C30-4232-B0CE-60C8E46C2F46}" dt="2023-10-12T07:24:47.234" v="700" actId="47"/>
        <pc:sldMkLst>
          <pc:docMk/>
          <pc:sldMk cId="3880711767" sldId="286"/>
        </pc:sldMkLst>
        <pc:spChg chg="mod">
          <ac:chgData name="Kristýna Bajgarová" userId="374f2f2b-aabc-49f7-93b5-f44f233957f6" providerId="ADAL" clId="{B4FEDC16-9C30-4232-B0CE-60C8E46C2F46}" dt="2023-10-12T07:23:14.067" v="660"/>
          <ac:spMkLst>
            <pc:docMk/>
            <pc:sldMk cId="3880711767" sldId="286"/>
            <ac:spMk id="2" creationId="{A506D044-30E1-E3EF-8C60-6AE2D4E9A7CC}"/>
          </ac:spMkLst>
        </pc:spChg>
      </pc:sldChg>
      <pc:sldChg chg="new del">
        <pc:chgData name="Kristýna Bajgarová" userId="374f2f2b-aabc-49f7-93b5-f44f233957f6" providerId="ADAL" clId="{B4FEDC16-9C30-4232-B0CE-60C8E46C2F46}" dt="2023-10-12T07:22:38.229" v="658" actId="47"/>
        <pc:sldMkLst>
          <pc:docMk/>
          <pc:sldMk cId="4088332021" sldId="286"/>
        </pc:sldMkLst>
      </pc:sldChg>
      <pc:sldChg chg="addSp delSp modSp new mod setBg delDesignElem">
        <pc:chgData name="Kristýna Bajgarová" userId="374f2f2b-aabc-49f7-93b5-f44f233957f6" providerId="ADAL" clId="{B4FEDC16-9C30-4232-B0CE-60C8E46C2F46}" dt="2023-10-12T08:40:19.732" v="1215"/>
        <pc:sldMkLst>
          <pc:docMk/>
          <pc:sldMk cId="484044445" sldId="287"/>
        </pc:sldMkLst>
        <pc:spChg chg="mod">
          <ac:chgData name="Kristýna Bajgarová" userId="374f2f2b-aabc-49f7-93b5-f44f233957f6" providerId="ADAL" clId="{B4FEDC16-9C30-4232-B0CE-60C8E46C2F46}" dt="2023-10-12T08:39:26.892" v="1187" actId="26606"/>
          <ac:spMkLst>
            <pc:docMk/>
            <pc:sldMk cId="484044445" sldId="287"/>
            <ac:spMk id="2" creationId="{75FCDE8C-8A92-E715-EF43-14A77C20DDEF}"/>
          </ac:spMkLst>
        </pc:spChg>
        <pc:spChg chg="add del mod">
          <ac:chgData name="Kristýna Bajgarová" userId="374f2f2b-aabc-49f7-93b5-f44f233957f6" providerId="ADAL" clId="{B4FEDC16-9C30-4232-B0CE-60C8E46C2F46}" dt="2023-10-12T07:24:00.651" v="676" actId="26606"/>
          <ac:spMkLst>
            <pc:docMk/>
            <pc:sldMk cId="484044445" sldId="287"/>
            <ac:spMk id="3" creationId="{2F0835AB-BAC6-E902-9D62-BC70635BC3F9}"/>
          </ac:spMkLst>
        </pc:spChg>
        <pc:spChg chg="mod">
          <ac:chgData name="Kristýna Bajgarová" userId="374f2f2b-aabc-49f7-93b5-f44f233957f6" providerId="ADAL" clId="{B4FEDC16-9C30-4232-B0CE-60C8E46C2F46}" dt="2023-10-12T08:39:34.085" v="1190" actId="1076"/>
          <ac:spMkLst>
            <pc:docMk/>
            <pc:sldMk cId="484044445" sldId="287"/>
            <ac:spMk id="4" creationId="{19BC148C-C1C6-6FD7-EC83-AF6F02F5B396}"/>
          </ac:spMkLst>
        </pc:spChg>
        <pc:spChg chg="del mod">
          <ac:chgData name="Kristýna Bajgarová" userId="374f2f2b-aabc-49f7-93b5-f44f233957f6" providerId="ADAL" clId="{B4FEDC16-9C30-4232-B0CE-60C8E46C2F46}" dt="2023-10-12T07:24:40.879" v="699" actId="478"/>
          <ac:spMkLst>
            <pc:docMk/>
            <pc:sldMk cId="484044445" sldId="287"/>
            <ac:spMk id="5" creationId="{848032A0-8B82-F0AC-B527-98DB6E9B132D}"/>
          </ac:spMkLst>
        </pc:spChg>
        <pc:spChg chg="add del">
          <ac:chgData name="Kristýna Bajgarová" userId="374f2f2b-aabc-49f7-93b5-f44f233957f6" providerId="ADAL" clId="{B4FEDC16-9C30-4232-B0CE-60C8E46C2F46}" dt="2023-10-12T07:24:00.604" v="675" actId="26606"/>
          <ac:spMkLst>
            <pc:docMk/>
            <pc:sldMk cId="484044445" sldId="287"/>
            <ac:spMk id="10" creationId="{8CA06CD6-90CA-4C45-856C-6771339E1E22}"/>
          </ac:spMkLst>
        </pc:spChg>
        <pc:spChg chg="add del">
          <ac:chgData name="Kristýna Bajgarová" userId="374f2f2b-aabc-49f7-93b5-f44f233957f6" providerId="ADAL" clId="{B4FEDC16-9C30-4232-B0CE-60C8E46C2F46}" dt="2023-10-12T07:24:00.604" v="675" actId="26606"/>
          <ac:spMkLst>
            <pc:docMk/>
            <pc:sldMk cId="484044445" sldId="287"/>
            <ac:spMk id="11" creationId="{2F0835AB-BAC6-E902-9D62-BC70635BC3F9}"/>
          </ac:spMkLst>
        </pc:spChg>
        <pc:spChg chg="add del">
          <ac:chgData name="Kristýna Bajgarová" userId="374f2f2b-aabc-49f7-93b5-f44f233957f6" providerId="ADAL" clId="{B4FEDC16-9C30-4232-B0CE-60C8E46C2F46}" dt="2023-10-12T08:38:51.353" v="1170" actId="26606"/>
          <ac:spMkLst>
            <pc:docMk/>
            <pc:sldMk cId="484044445" sldId="287"/>
            <ac:spMk id="16" creationId="{2A11688B-0A27-4E86-8D55-76F71ADF299B}"/>
          </ac:spMkLst>
        </pc:spChg>
        <pc:spChg chg="add del">
          <ac:chgData name="Kristýna Bajgarová" userId="374f2f2b-aabc-49f7-93b5-f44f233957f6" providerId="ADAL" clId="{B4FEDC16-9C30-4232-B0CE-60C8E46C2F46}" dt="2023-10-12T07:34:52.265" v="794" actId="26606"/>
          <ac:spMkLst>
            <pc:docMk/>
            <pc:sldMk cId="484044445" sldId="287"/>
            <ac:spMk id="19" creationId="{AE2B703B-46F9-481A-A605-82E2A828C4FA}"/>
          </ac:spMkLst>
        </pc:spChg>
        <pc:spChg chg="add del">
          <ac:chgData name="Kristýna Bajgarová" userId="374f2f2b-aabc-49f7-93b5-f44f233957f6" providerId="ADAL" clId="{B4FEDC16-9C30-4232-B0CE-60C8E46C2F46}" dt="2023-10-12T08:38:51.353" v="1170" actId="26606"/>
          <ac:spMkLst>
            <pc:docMk/>
            <pc:sldMk cId="484044445" sldId="287"/>
            <ac:spMk id="20" creationId="{40F88E6C-5782-452A-8C4F-9D2C2EAC8499}"/>
          </ac:spMkLst>
        </pc:spChg>
        <pc:spChg chg="add del">
          <ac:chgData name="Kristýna Bajgarová" userId="374f2f2b-aabc-49f7-93b5-f44f233957f6" providerId="ADAL" clId="{B4FEDC16-9C30-4232-B0CE-60C8E46C2F46}" dt="2023-10-12T07:34:52.265" v="794" actId="26606"/>
          <ac:spMkLst>
            <pc:docMk/>
            <pc:sldMk cId="484044445" sldId="287"/>
            <ac:spMk id="21" creationId="{F13BE4D7-0C3D-4906-B230-A1C5B4665CCF}"/>
          </ac:spMkLst>
        </pc:spChg>
        <pc:spChg chg="add del">
          <ac:chgData name="Kristýna Bajgarová" userId="374f2f2b-aabc-49f7-93b5-f44f233957f6" providerId="ADAL" clId="{B4FEDC16-9C30-4232-B0CE-60C8E46C2F46}" dt="2023-10-12T07:36:55.626" v="860"/>
          <ac:spMkLst>
            <pc:docMk/>
            <pc:sldMk cId="484044445" sldId="287"/>
            <ac:spMk id="23" creationId="{3501A971-CEBD-4E4B-8529-3BB4F4100CD6}"/>
          </ac:spMkLst>
        </pc:spChg>
        <pc:spChg chg="add del">
          <ac:chgData name="Kristýna Bajgarová" userId="374f2f2b-aabc-49f7-93b5-f44f233957f6" providerId="ADAL" clId="{B4FEDC16-9C30-4232-B0CE-60C8E46C2F46}" dt="2023-10-12T07:36:55.626" v="860"/>
          <ac:spMkLst>
            <pc:docMk/>
            <pc:sldMk cId="484044445" sldId="287"/>
            <ac:spMk id="24" creationId="{02472DE8-E58B-4D56-BA61-C69C601DC760}"/>
          </ac:spMkLst>
        </pc:spChg>
        <pc:spChg chg="add del">
          <ac:chgData name="Kristýna Bajgarová" userId="374f2f2b-aabc-49f7-93b5-f44f233957f6" providerId="ADAL" clId="{B4FEDC16-9C30-4232-B0CE-60C8E46C2F46}" dt="2023-10-12T07:36:55.626" v="860"/>
          <ac:spMkLst>
            <pc:docMk/>
            <pc:sldMk cId="484044445" sldId="287"/>
            <ac:spMk id="25" creationId="{0183ACFC-B25E-402F-BBD8-E42034CDD49A}"/>
          </ac:spMkLst>
        </pc:spChg>
        <pc:spChg chg="add del">
          <ac:chgData name="Kristýna Bajgarová" userId="374f2f2b-aabc-49f7-93b5-f44f233957f6" providerId="ADAL" clId="{B4FEDC16-9C30-4232-B0CE-60C8E46C2F46}" dt="2023-10-12T08:38:56.504" v="1172" actId="26606"/>
          <ac:spMkLst>
            <pc:docMk/>
            <pc:sldMk cId="484044445" sldId="287"/>
            <ac:spMk id="26" creationId="{AE2B703B-46F9-481A-A605-82E2A828C4FA}"/>
          </ac:spMkLst>
        </pc:spChg>
        <pc:spChg chg="add del">
          <ac:chgData name="Kristýna Bajgarová" userId="374f2f2b-aabc-49f7-93b5-f44f233957f6" providerId="ADAL" clId="{B4FEDC16-9C30-4232-B0CE-60C8E46C2F46}" dt="2023-10-12T08:38:56.504" v="1172" actId="26606"/>
          <ac:spMkLst>
            <pc:docMk/>
            <pc:sldMk cId="484044445" sldId="287"/>
            <ac:spMk id="27" creationId="{F13BE4D7-0C3D-4906-B230-A1C5B4665CCF}"/>
          </ac:spMkLst>
        </pc:spChg>
        <pc:spChg chg="add del">
          <ac:chgData name="Kristýna Bajgarová" userId="374f2f2b-aabc-49f7-93b5-f44f233957f6" providerId="ADAL" clId="{B4FEDC16-9C30-4232-B0CE-60C8E46C2F46}" dt="2023-10-12T08:39:13.142" v="1174" actId="26606"/>
          <ac:spMkLst>
            <pc:docMk/>
            <pc:sldMk cId="484044445" sldId="287"/>
            <ac:spMk id="29" creationId="{7301F447-EEF7-48F5-AF73-7566EE7F64AD}"/>
          </ac:spMkLst>
        </pc:spChg>
        <pc:spChg chg="add del">
          <ac:chgData name="Kristýna Bajgarová" userId="374f2f2b-aabc-49f7-93b5-f44f233957f6" providerId="ADAL" clId="{B4FEDC16-9C30-4232-B0CE-60C8E46C2F46}" dt="2023-10-12T08:39:13.142" v="1174" actId="26606"/>
          <ac:spMkLst>
            <pc:docMk/>
            <pc:sldMk cId="484044445" sldId="287"/>
            <ac:spMk id="30" creationId="{F7117410-A2A4-4085-9ADC-46744551DBDE}"/>
          </ac:spMkLst>
        </pc:spChg>
        <pc:spChg chg="add del">
          <ac:chgData name="Kristýna Bajgarová" userId="374f2f2b-aabc-49f7-93b5-f44f233957f6" providerId="ADAL" clId="{B4FEDC16-9C30-4232-B0CE-60C8E46C2F46}" dt="2023-10-12T08:39:13.142" v="1174" actId="26606"/>
          <ac:spMkLst>
            <pc:docMk/>
            <pc:sldMk cId="484044445" sldId="287"/>
            <ac:spMk id="31" creationId="{99F74EB5-E547-4FB4-95F5-BCC788F3C4A0}"/>
          </ac:spMkLst>
        </pc:spChg>
        <pc:spChg chg="add del">
          <ac:chgData name="Kristýna Bajgarová" userId="374f2f2b-aabc-49f7-93b5-f44f233957f6" providerId="ADAL" clId="{B4FEDC16-9C30-4232-B0CE-60C8E46C2F46}" dt="2023-10-12T08:39:16.969" v="1176" actId="26606"/>
          <ac:spMkLst>
            <pc:docMk/>
            <pc:sldMk cId="484044445" sldId="287"/>
            <ac:spMk id="33" creationId="{AE2B703B-46F9-481A-A605-82E2A828C4FA}"/>
          </ac:spMkLst>
        </pc:spChg>
        <pc:spChg chg="add del">
          <ac:chgData name="Kristýna Bajgarová" userId="374f2f2b-aabc-49f7-93b5-f44f233957f6" providerId="ADAL" clId="{B4FEDC16-9C30-4232-B0CE-60C8E46C2F46}" dt="2023-10-12T08:39:16.969" v="1176" actId="26606"/>
          <ac:spMkLst>
            <pc:docMk/>
            <pc:sldMk cId="484044445" sldId="287"/>
            <ac:spMk id="34" creationId="{F13BE4D7-0C3D-4906-B230-A1C5B4665CCF}"/>
          </ac:spMkLst>
        </pc:spChg>
        <pc:spChg chg="add del">
          <ac:chgData name="Kristýna Bajgarová" userId="374f2f2b-aabc-49f7-93b5-f44f233957f6" providerId="ADAL" clId="{B4FEDC16-9C30-4232-B0CE-60C8E46C2F46}" dt="2023-10-12T08:39:18.087" v="1178" actId="26606"/>
          <ac:spMkLst>
            <pc:docMk/>
            <pc:sldMk cId="484044445" sldId="287"/>
            <ac:spMk id="36" creationId="{5ACC6BB2-28F8-4405-829D-0562733BEE7A}"/>
          </ac:spMkLst>
        </pc:spChg>
        <pc:spChg chg="add del">
          <ac:chgData name="Kristýna Bajgarová" userId="374f2f2b-aabc-49f7-93b5-f44f233957f6" providerId="ADAL" clId="{B4FEDC16-9C30-4232-B0CE-60C8E46C2F46}" dt="2023-10-12T08:39:18.087" v="1178" actId="26606"/>
          <ac:spMkLst>
            <pc:docMk/>
            <pc:sldMk cId="484044445" sldId="287"/>
            <ac:spMk id="37" creationId="{5C2E53F0-AD54-4A55-99A0-EC896CE3C233}"/>
          </ac:spMkLst>
        </pc:spChg>
        <pc:spChg chg="add del">
          <ac:chgData name="Kristýna Bajgarová" userId="374f2f2b-aabc-49f7-93b5-f44f233957f6" providerId="ADAL" clId="{B4FEDC16-9C30-4232-B0CE-60C8E46C2F46}" dt="2023-10-12T08:39:18.087" v="1178" actId="26606"/>
          <ac:spMkLst>
            <pc:docMk/>
            <pc:sldMk cId="484044445" sldId="287"/>
            <ac:spMk id="38" creationId="{D15F19F8-85EE-477A-ACBA-4B6D069780E5}"/>
          </ac:spMkLst>
        </pc:spChg>
        <pc:spChg chg="add del">
          <ac:chgData name="Kristýna Bajgarová" userId="374f2f2b-aabc-49f7-93b5-f44f233957f6" providerId="ADAL" clId="{B4FEDC16-9C30-4232-B0CE-60C8E46C2F46}" dt="2023-10-12T08:39:18.087" v="1178" actId="26606"/>
          <ac:spMkLst>
            <pc:docMk/>
            <pc:sldMk cId="484044445" sldId="287"/>
            <ac:spMk id="39" creationId="{92C3387C-D24F-4737-8A37-1DC5CFF09CFA}"/>
          </ac:spMkLst>
        </pc:spChg>
        <pc:spChg chg="add del">
          <ac:chgData name="Kristýna Bajgarová" userId="374f2f2b-aabc-49f7-93b5-f44f233957f6" providerId="ADAL" clId="{B4FEDC16-9C30-4232-B0CE-60C8E46C2F46}" dt="2023-10-12T08:39:21.794" v="1180" actId="26606"/>
          <ac:spMkLst>
            <pc:docMk/>
            <pc:sldMk cId="484044445" sldId="287"/>
            <ac:spMk id="41" creationId="{AE2B703B-46F9-481A-A605-82E2A828C4FA}"/>
          </ac:spMkLst>
        </pc:spChg>
        <pc:spChg chg="add del">
          <ac:chgData name="Kristýna Bajgarová" userId="374f2f2b-aabc-49f7-93b5-f44f233957f6" providerId="ADAL" clId="{B4FEDC16-9C30-4232-B0CE-60C8E46C2F46}" dt="2023-10-12T08:39:21.794" v="1180" actId="26606"/>
          <ac:spMkLst>
            <pc:docMk/>
            <pc:sldMk cId="484044445" sldId="287"/>
            <ac:spMk id="42" creationId="{F13BE4D7-0C3D-4906-B230-A1C5B4665CCF}"/>
          </ac:spMkLst>
        </pc:spChg>
        <pc:spChg chg="add del">
          <ac:chgData name="Kristýna Bajgarová" userId="374f2f2b-aabc-49f7-93b5-f44f233957f6" providerId="ADAL" clId="{B4FEDC16-9C30-4232-B0CE-60C8E46C2F46}" dt="2023-10-12T08:39:23.116" v="1182" actId="26606"/>
          <ac:spMkLst>
            <pc:docMk/>
            <pc:sldMk cId="484044445" sldId="287"/>
            <ac:spMk id="44" creationId="{955A2079-FA98-4876-80F0-72364A7D2EA4}"/>
          </ac:spMkLst>
        </pc:spChg>
        <pc:spChg chg="add del">
          <ac:chgData name="Kristýna Bajgarová" userId="374f2f2b-aabc-49f7-93b5-f44f233957f6" providerId="ADAL" clId="{B4FEDC16-9C30-4232-B0CE-60C8E46C2F46}" dt="2023-10-12T08:39:25.022" v="1184" actId="26606"/>
          <ac:spMkLst>
            <pc:docMk/>
            <pc:sldMk cId="484044445" sldId="287"/>
            <ac:spMk id="46" creationId="{AE2B703B-46F9-481A-A605-82E2A828C4FA}"/>
          </ac:spMkLst>
        </pc:spChg>
        <pc:spChg chg="add del">
          <ac:chgData name="Kristýna Bajgarová" userId="374f2f2b-aabc-49f7-93b5-f44f233957f6" providerId="ADAL" clId="{B4FEDC16-9C30-4232-B0CE-60C8E46C2F46}" dt="2023-10-12T08:39:25.022" v="1184" actId="26606"/>
          <ac:spMkLst>
            <pc:docMk/>
            <pc:sldMk cId="484044445" sldId="287"/>
            <ac:spMk id="47" creationId="{F13BE4D7-0C3D-4906-B230-A1C5B4665CCF}"/>
          </ac:spMkLst>
        </pc:spChg>
        <pc:spChg chg="add del">
          <ac:chgData name="Kristýna Bajgarová" userId="374f2f2b-aabc-49f7-93b5-f44f233957f6" providerId="ADAL" clId="{B4FEDC16-9C30-4232-B0CE-60C8E46C2F46}" dt="2023-10-12T08:39:26.868" v="1186" actId="26606"/>
          <ac:spMkLst>
            <pc:docMk/>
            <pc:sldMk cId="484044445" sldId="287"/>
            <ac:spMk id="49" creationId="{02472DE8-E58B-4D56-BA61-C69C601DC760}"/>
          </ac:spMkLst>
        </pc:spChg>
        <pc:spChg chg="add del">
          <ac:chgData name="Kristýna Bajgarová" userId="374f2f2b-aabc-49f7-93b5-f44f233957f6" providerId="ADAL" clId="{B4FEDC16-9C30-4232-B0CE-60C8E46C2F46}" dt="2023-10-12T08:39:26.868" v="1186" actId="26606"/>
          <ac:spMkLst>
            <pc:docMk/>
            <pc:sldMk cId="484044445" sldId="287"/>
            <ac:spMk id="50" creationId="{0183ACFC-B25E-402F-BBD8-E42034CDD49A}"/>
          </ac:spMkLst>
        </pc:spChg>
        <pc:spChg chg="add del">
          <ac:chgData name="Kristýna Bajgarová" userId="374f2f2b-aabc-49f7-93b5-f44f233957f6" providerId="ADAL" clId="{B4FEDC16-9C30-4232-B0CE-60C8E46C2F46}" dt="2023-10-12T08:39:26.868" v="1186" actId="26606"/>
          <ac:spMkLst>
            <pc:docMk/>
            <pc:sldMk cId="484044445" sldId="287"/>
            <ac:spMk id="51" creationId="{3501A971-CEBD-4E4B-8529-3BB4F4100CD6}"/>
          </ac:spMkLst>
        </pc:spChg>
        <pc:spChg chg="add del">
          <ac:chgData name="Kristýna Bajgarová" userId="374f2f2b-aabc-49f7-93b5-f44f233957f6" providerId="ADAL" clId="{B4FEDC16-9C30-4232-B0CE-60C8E46C2F46}" dt="2023-10-12T08:40:19.732" v="1215"/>
          <ac:spMkLst>
            <pc:docMk/>
            <pc:sldMk cId="484044445" sldId="287"/>
            <ac:spMk id="53" creationId="{AE2B703B-46F9-481A-A605-82E2A828C4FA}"/>
          </ac:spMkLst>
        </pc:spChg>
        <pc:spChg chg="add del">
          <ac:chgData name="Kristýna Bajgarová" userId="374f2f2b-aabc-49f7-93b5-f44f233957f6" providerId="ADAL" clId="{B4FEDC16-9C30-4232-B0CE-60C8E46C2F46}" dt="2023-10-12T08:40:19.732" v="1215"/>
          <ac:spMkLst>
            <pc:docMk/>
            <pc:sldMk cId="484044445" sldId="287"/>
            <ac:spMk id="54" creationId="{F13BE4D7-0C3D-4906-B230-A1C5B4665CCF}"/>
          </ac:spMkLst>
        </pc:spChg>
        <pc:grpChg chg="add del">
          <ac:chgData name="Kristýna Bajgarová" userId="374f2f2b-aabc-49f7-93b5-f44f233957f6" providerId="ADAL" clId="{B4FEDC16-9C30-4232-B0CE-60C8E46C2F46}" dt="2023-10-12T08:38:51.353" v="1170" actId="26606"/>
          <ac:grpSpMkLst>
            <pc:docMk/>
            <pc:sldMk cId="484044445" sldId="287"/>
            <ac:grpSpMk id="17" creationId="{C84A868B-654E-447C-8D9C-0F9328308CA2}"/>
          </ac:grpSpMkLst>
        </pc:grpChg>
        <pc:graphicFrameChg chg="add del">
          <ac:chgData name="Kristýna Bajgarová" userId="374f2f2b-aabc-49f7-93b5-f44f233957f6" providerId="ADAL" clId="{B4FEDC16-9C30-4232-B0CE-60C8E46C2F46}" dt="2023-10-12T07:23:48.969" v="671" actId="26606"/>
          <ac:graphicFrameMkLst>
            <pc:docMk/>
            <pc:sldMk cId="484044445" sldId="287"/>
            <ac:graphicFrameMk id="7" creationId="{D8D8750E-7FC5-9509-066E-5AE614B935ED}"/>
          </ac:graphicFrameMkLst>
        </pc:graphicFrameChg>
        <pc:graphicFrameChg chg="add del">
          <ac:chgData name="Kristýna Bajgarová" userId="374f2f2b-aabc-49f7-93b5-f44f233957f6" providerId="ADAL" clId="{B4FEDC16-9C30-4232-B0CE-60C8E46C2F46}" dt="2023-10-12T07:23:56.280" v="673" actId="26606"/>
          <ac:graphicFrameMkLst>
            <pc:docMk/>
            <pc:sldMk cId="484044445" sldId="287"/>
            <ac:graphicFrameMk id="9" creationId="{C28B4B95-85DF-77D4-DE94-4A007AC40933}"/>
          </ac:graphicFrameMkLst>
        </pc:graphicFrameChg>
        <pc:graphicFrameChg chg="add mod">
          <ac:chgData name="Kristýna Bajgarová" userId="374f2f2b-aabc-49f7-93b5-f44f233957f6" providerId="ADAL" clId="{B4FEDC16-9C30-4232-B0CE-60C8E46C2F46}" dt="2023-10-12T08:39:26.892" v="1187" actId="26606"/>
          <ac:graphicFrameMkLst>
            <pc:docMk/>
            <pc:sldMk cId="484044445" sldId="287"/>
            <ac:graphicFrameMk id="14" creationId="{C28B4B95-85DF-77D4-DE94-4A007AC40933}"/>
          </ac:graphicFrameMkLst>
        </pc:graphicFrameChg>
        <pc:cxnChg chg="add del">
          <ac:chgData name="Kristýna Bajgarová" userId="374f2f2b-aabc-49f7-93b5-f44f233957f6" providerId="ADAL" clId="{B4FEDC16-9C30-4232-B0CE-60C8E46C2F46}" dt="2023-10-12T07:24:00.604" v="675" actId="26606"/>
          <ac:cxnSpMkLst>
            <pc:docMk/>
            <pc:sldMk cId="484044445" sldId="287"/>
            <ac:cxnSpMk id="12" creationId="{5021601D-2758-4B15-A31C-FDA184C51B3A}"/>
          </ac:cxnSpMkLst>
        </pc:cxnChg>
      </pc:sldChg>
      <pc:sldChg chg="addSp delSp modSp new mod">
        <pc:chgData name="Kristýna Bajgarová" userId="374f2f2b-aabc-49f7-93b5-f44f233957f6" providerId="ADAL" clId="{B4FEDC16-9C30-4232-B0CE-60C8E46C2F46}" dt="2023-10-12T07:35:11.390" v="803" actId="26606"/>
        <pc:sldMkLst>
          <pc:docMk/>
          <pc:sldMk cId="524621107" sldId="288"/>
        </pc:sldMkLst>
        <pc:spChg chg="mod">
          <ac:chgData name="Kristýna Bajgarová" userId="374f2f2b-aabc-49f7-93b5-f44f233957f6" providerId="ADAL" clId="{B4FEDC16-9C30-4232-B0CE-60C8E46C2F46}" dt="2023-10-12T07:30:33.422" v="754" actId="113"/>
          <ac:spMkLst>
            <pc:docMk/>
            <pc:sldMk cId="524621107" sldId="288"/>
            <ac:spMk id="2" creationId="{1772FA41-F5DC-272C-EB02-DA8922A372CF}"/>
          </ac:spMkLst>
        </pc:spChg>
        <pc:spChg chg="add del mod">
          <ac:chgData name="Kristýna Bajgarová" userId="374f2f2b-aabc-49f7-93b5-f44f233957f6" providerId="ADAL" clId="{B4FEDC16-9C30-4232-B0CE-60C8E46C2F46}" dt="2023-10-12T07:25:34.375" v="709" actId="26606"/>
          <ac:spMkLst>
            <pc:docMk/>
            <pc:sldMk cId="524621107" sldId="288"/>
            <ac:spMk id="3" creationId="{7E2B48B5-9865-21D7-5656-273B68A33143}"/>
          </ac:spMkLst>
        </pc:spChg>
        <pc:spChg chg="mod">
          <ac:chgData name="Kristýna Bajgarová" userId="374f2f2b-aabc-49f7-93b5-f44f233957f6" providerId="ADAL" clId="{B4FEDC16-9C30-4232-B0CE-60C8E46C2F46}" dt="2023-10-12T07:27:05.507" v="733" actId="1076"/>
          <ac:spMkLst>
            <pc:docMk/>
            <pc:sldMk cId="524621107" sldId="288"/>
            <ac:spMk id="4" creationId="{9471CDAC-0781-139A-8AA3-5A6D974B9B1B}"/>
          </ac:spMkLst>
        </pc:spChg>
        <pc:spChg chg="del">
          <ac:chgData name="Kristýna Bajgarová" userId="374f2f2b-aabc-49f7-93b5-f44f233957f6" providerId="ADAL" clId="{B4FEDC16-9C30-4232-B0CE-60C8E46C2F46}" dt="2023-10-12T07:26:50.057" v="723" actId="478"/>
          <ac:spMkLst>
            <pc:docMk/>
            <pc:sldMk cId="524621107" sldId="288"/>
            <ac:spMk id="5" creationId="{C8E8D23B-E99B-AB24-F967-BFC18776CF92}"/>
          </ac:spMkLst>
        </pc:spChg>
        <pc:spChg chg="add mod">
          <ac:chgData name="Kristýna Bajgarová" userId="374f2f2b-aabc-49f7-93b5-f44f233957f6" providerId="ADAL" clId="{B4FEDC16-9C30-4232-B0CE-60C8E46C2F46}" dt="2023-10-12T07:30:14.853" v="752" actId="1076"/>
          <ac:spMkLst>
            <pc:docMk/>
            <pc:sldMk cId="524621107" sldId="288"/>
            <ac:spMk id="12" creationId="{A7DFB8CC-7BFC-EA41-EDBD-9C7730481C0E}"/>
          </ac:spMkLst>
        </pc:spChg>
        <pc:spChg chg="add mod">
          <ac:chgData name="Kristýna Bajgarová" userId="374f2f2b-aabc-49f7-93b5-f44f233957f6" providerId="ADAL" clId="{B4FEDC16-9C30-4232-B0CE-60C8E46C2F46}" dt="2023-10-12T07:30:06.326" v="749" actId="1076"/>
          <ac:spMkLst>
            <pc:docMk/>
            <pc:sldMk cId="524621107" sldId="288"/>
            <ac:spMk id="13" creationId="{D6F45263-2267-A9C8-67DC-2853D7E4EF4C}"/>
          </ac:spMkLst>
        </pc:spChg>
        <pc:graphicFrameChg chg="add del">
          <ac:chgData name="Kristýna Bajgarová" userId="374f2f2b-aabc-49f7-93b5-f44f233957f6" providerId="ADAL" clId="{B4FEDC16-9C30-4232-B0CE-60C8E46C2F46}" dt="2023-10-12T07:25:32.944" v="706" actId="26606"/>
          <ac:graphicFrameMkLst>
            <pc:docMk/>
            <pc:sldMk cId="524621107" sldId="288"/>
            <ac:graphicFrameMk id="7" creationId="{0A367D4C-6DBE-33E3-541F-E6A373F1FB85}"/>
          </ac:graphicFrameMkLst>
        </pc:graphicFrameChg>
        <pc:graphicFrameChg chg="add del">
          <ac:chgData name="Kristýna Bajgarová" userId="374f2f2b-aabc-49f7-93b5-f44f233957f6" providerId="ADAL" clId="{B4FEDC16-9C30-4232-B0CE-60C8E46C2F46}" dt="2023-10-12T07:25:34.328" v="708" actId="26606"/>
          <ac:graphicFrameMkLst>
            <pc:docMk/>
            <pc:sldMk cId="524621107" sldId="288"/>
            <ac:graphicFrameMk id="9" creationId="{14392DB5-1A67-A64A-B6E1-546876B6E79D}"/>
          </ac:graphicFrameMkLst>
        </pc:graphicFrameChg>
        <pc:graphicFrameChg chg="add mod modGraphic">
          <ac:chgData name="Kristýna Bajgarová" userId="374f2f2b-aabc-49f7-93b5-f44f233957f6" providerId="ADAL" clId="{B4FEDC16-9C30-4232-B0CE-60C8E46C2F46}" dt="2023-10-12T07:35:11.390" v="803" actId="26606"/>
          <ac:graphicFrameMkLst>
            <pc:docMk/>
            <pc:sldMk cId="524621107" sldId="288"/>
            <ac:graphicFrameMk id="11" creationId="{0A367D4C-6DBE-33E3-541F-E6A373F1FB85}"/>
          </ac:graphicFrameMkLst>
        </pc:graphicFrameChg>
        <pc:picChg chg="add mod">
          <ac:chgData name="Kristýna Bajgarová" userId="374f2f2b-aabc-49f7-93b5-f44f233957f6" providerId="ADAL" clId="{B4FEDC16-9C30-4232-B0CE-60C8E46C2F46}" dt="2023-10-12T07:30:12.732" v="751" actId="14100"/>
          <ac:picMkLst>
            <pc:docMk/>
            <pc:sldMk cId="524621107" sldId="288"/>
            <ac:picMk id="8" creationId="{3F6B6F56-2CED-CE34-9D8A-D223F4656C35}"/>
          </ac:picMkLst>
        </pc:picChg>
      </pc:sldChg>
      <pc:sldChg chg="addSp delSp modSp new mod setBg delDesignElem">
        <pc:chgData name="Kristýna Bajgarová" userId="374f2f2b-aabc-49f7-93b5-f44f233957f6" providerId="ADAL" clId="{B4FEDC16-9C30-4232-B0CE-60C8E46C2F46}" dt="2023-10-12T08:40:19.732" v="1215"/>
        <pc:sldMkLst>
          <pc:docMk/>
          <pc:sldMk cId="3555300050" sldId="289"/>
        </pc:sldMkLst>
        <pc:spChg chg="mod">
          <ac:chgData name="Kristýna Bajgarová" userId="374f2f2b-aabc-49f7-93b5-f44f233957f6" providerId="ADAL" clId="{B4FEDC16-9C30-4232-B0CE-60C8E46C2F46}" dt="2023-10-12T08:40:19.732" v="1215"/>
          <ac:spMkLst>
            <pc:docMk/>
            <pc:sldMk cId="3555300050" sldId="289"/>
            <ac:spMk id="2" creationId="{89A277D7-BFB8-BADB-9EEC-02ADC96E043C}"/>
          </ac:spMkLst>
        </pc:spChg>
        <pc:spChg chg="del mod">
          <ac:chgData name="Kristýna Bajgarová" userId="374f2f2b-aabc-49f7-93b5-f44f233957f6" providerId="ADAL" clId="{B4FEDC16-9C30-4232-B0CE-60C8E46C2F46}" dt="2023-10-12T07:33:09.880" v="768" actId="931"/>
          <ac:spMkLst>
            <pc:docMk/>
            <pc:sldMk cId="3555300050" sldId="289"/>
            <ac:spMk id="3" creationId="{520EE61C-0C97-D24F-8574-B6BB546EE213}"/>
          </ac:spMkLst>
        </pc:spChg>
        <pc:spChg chg="mod">
          <ac:chgData name="Kristýna Bajgarová" userId="374f2f2b-aabc-49f7-93b5-f44f233957f6" providerId="ADAL" clId="{B4FEDC16-9C30-4232-B0CE-60C8E46C2F46}" dt="2023-10-12T08:40:19.732" v="1215"/>
          <ac:spMkLst>
            <pc:docMk/>
            <pc:sldMk cId="3555300050" sldId="289"/>
            <ac:spMk id="4" creationId="{CDA29CF5-0FEE-353C-7CFE-9D2386BFAD29}"/>
          </ac:spMkLst>
        </pc:spChg>
        <pc:spChg chg="del mod">
          <ac:chgData name="Kristýna Bajgarová" userId="374f2f2b-aabc-49f7-93b5-f44f233957f6" providerId="ADAL" clId="{B4FEDC16-9C30-4232-B0CE-60C8E46C2F46}" dt="2023-10-12T07:33:28.082" v="771" actId="478"/>
          <ac:spMkLst>
            <pc:docMk/>
            <pc:sldMk cId="3555300050" sldId="289"/>
            <ac:spMk id="5" creationId="{A67BCFDA-9154-CE6E-194A-2891EFE90CCE}"/>
          </ac:spMkLst>
        </pc:spChg>
        <pc:spChg chg="add del">
          <ac:chgData name="Kristýna Bajgarová" userId="374f2f2b-aabc-49f7-93b5-f44f233957f6" providerId="ADAL" clId="{B4FEDC16-9C30-4232-B0CE-60C8E46C2F46}" dt="2023-10-12T07:36:55.626" v="860"/>
          <ac:spMkLst>
            <pc:docMk/>
            <pc:sldMk cId="3555300050" sldId="289"/>
            <ac:spMk id="17" creationId="{23E547B5-89CF-4EC0-96DE-25771AED0799}"/>
          </ac:spMkLst>
        </pc:spChg>
        <pc:spChg chg="add del">
          <ac:chgData name="Kristýna Bajgarová" userId="374f2f2b-aabc-49f7-93b5-f44f233957f6" providerId="ADAL" clId="{B4FEDC16-9C30-4232-B0CE-60C8E46C2F46}" dt="2023-10-12T07:36:55.626" v="860"/>
          <ac:spMkLst>
            <pc:docMk/>
            <pc:sldMk cId="3555300050" sldId="289"/>
            <ac:spMk id="19" creationId="{3F0B8CEB-8279-4E5E-A0CE-1FC9F71736F2}"/>
          </ac:spMkLst>
        </pc:spChg>
        <pc:picChg chg="add mod">
          <ac:chgData name="Kristýna Bajgarová" userId="374f2f2b-aabc-49f7-93b5-f44f233957f6" providerId="ADAL" clId="{B4FEDC16-9C30-4232-B0CE-60C8E46C2F46}" dt="2023-10-12T07:33:57.746" v="781" actId="26606"/>
          <ac:picMkLst>
            <pc:docMk/>
            <pc:sldMk cId="3555300050" sldId="289"/>
            <ac:picMk id="7" creationId="{EDD987C1-333E-3127-AF34-D871943ACDD5}"/>
          </ac:picMkLst>
        </pc:picChg>
        <pc:cxnChg chg="add del">
          <ac:chgData name="Kristýna Bajgarová" userId="374f2f2b-aabc-49f7-93b5-f44f233957f6" providerId="ADAL" clId="{B4FEDC16-9C30-4232-B0CE-60C8E46C2F46}" dt="2023-10-12T07:33:57.746" v="781" actId="26606"/>
          <ac:cxnSpMkLst>
            <pc:docMk/>
            <pc:sldMk cId="3555300050" sldId="289"/>
            <ac:cxnSpMk id="12" creationId="{1503BFE4-729B-D9D0-C17B-501E6AF1127A}"/>
          </ac:cxnSpMkLst>
        </pc:cxnChg>
      </pc:sldChg>
      <pc:sldChg chg="addSp delSp modSp new mod setBg setClrOvrMap delDesignElem">
        <pc:chgData name="Kristýna Bajgarová" userId="374f2f2b-aabc-49f7-93b5-f44f233957f6" providerId="ADAL" clId="{B4FEDC16-9C30-4232-B0CE-60C8E46C2F46}" dt="2023-10-12T08:40:19.732" v="1215"/>
        <pc:sldMkLst>
          <pc:docMk/>
          <pc:sldMk cId="3204772406" sldId="290"/>
        </pc:sldMkLst>
        <pc:spChg chg="mod">
          <ac:chgData name="Kristýna Bajgarová" userId="374f2f2b-aabc-49f7-93b5-f44f233957f6" providerId="ADAL" clId="{B4FEDC16-9C30-4232-B0CE-60C8E46C2F46}" dt="2023-10-12T07:37:29.089" v="865" actId="1076"/>
          <ac:spMkLst>
            <pc:docMk/>
            <pc:sldMk cId="3204772406" sldId="290"/>
            <ac:spMk id="2" creationId="{DAA15843-31ED-8D91-6BA1-D858F38AF16A}"/>
          </ac:spMkLst>
        </pc:spChg>
        <pc:spChg chg="del mod">
          <ac:chgData name="Kristýna Bajgarová" userId="374f2f2b-aabc-49f7-93b5-f44f233957f6" providerId="ADAL" clId="{B4FEDC16-9C30-4232-B0CE-60C8E46C2F46}" dt="2023-10-12T07:39:38.711" v="954" actId="478"/>
          <ac:spMkLst>
            <pc:docMk/>
            <pc:sldMk cId="3204772406" sldId="290"/>
            <ac:spMk id="3" creationId="{29785767-4EE5-DF1B-735C-DC99C34BEAC0}"/>
          </ac:spMkLst>
        </pc:spChg>
        <pc:spChg chg="mod">
          <ac:chgData name="Kristýna Bajgarová" userId="374f2f2b-aabc-49f7-93b5-f44f233957f6" providerId="ADAL" clId="{B4FEDC16-9C30-4232-B0CE-60C8E46C2F46}" dt="2023-10-12T08:40:19.732" v="1215"/>
          <ac:spMkLst>
            <pc:docMk/>
            <pc:sldMk cId="3204772406" sldId="290"/>
            <ac:spMk id="4" creationId="{E54E972F-CAF5-6919-A1A4-672249BB34AF}"/>
          </ac:spMkLst>
        </pc:spChg>
        <pc:spChg chg="del">
          <ac:chgData name="Kristýna Bajgarová" userId="374f2f2b-aabc-49f7-93b5-f44f233957f6" providerId="ADAL" clId="{B4FEDC16-9C30-4232-B0CE-60C8E46C2F46}" dt="2023-10-12T07:35:57.796" v="822" actId="478"/>
          <ac:spMkLst>
            <pc:docMk/>
            <pc:sldMk cId="3204772406" sldId="290"/>
            <ac:spMk id="5" creationId="{4AA6D7A2-819C-74C3-4A77-1BD0F0F346C1}"/>
          </ac:spMkLst>
        </pc:spChg>
        <pc:spChg chg="add del">
          <ac:chgData name="Kristýna Bajgarová" userId="374f2f2b-aabc-49f7-93b5-f44f233957f6" providerId="ADAL" clId="{B4FEDC16-9C30-4232-B0CE-60C8E46C2F46}" dt="2023-10-12T08:40:19.732" v="1215"/>
          <ac:spMkLst>
            <pc:docMk/>
            <pc:sldMk cId="3204772406" sldId="290"/>
            <ac:spMk id="6" creationId="{E35A04CF-97D4-4FF7-B359-C546B1F62E54}"/>
          </ac:spMkLst>
        </pc:spChg>
        <pc:spChg chg="add del">
          <ac:chgData name="Kristýna Bajgarová" userId="374f2f2b-aabc-49f7-93b5-f44f233957f6" providerId="ADAL" clId="{B4FEDC16-9C30-4232-B0CE-60C8E46C2F46}" dt="2023-10-12T08:40:19.732" v="1215"/>
          <ac:spMkLst>
            <pc:docMk/>
            <pc:sldMk cId="3204772406" sldId="290"/>
            <ac:spMk id="7" creationId="{1DE7243B-5109-444B-8FAF-7437C66BC0E9}"/>
          </ac:spMkLst>
        </pc:spChg>
        <pc:spChg chg="add del">
          <ac:chgData name="Kristýna Bajgarová" userId="374f2f2b-aabc-49f7-93b5-f44f233957f6" providerId="ADAL" clId="{B4FEDC16-9C30-4232-B0CE-60C8E46C2F46}" dt="2023-10-12T08:40:19.732" v="1215"/>
          <ac:spMkLst>
            <pc:docMk/>
            <pc:sldMk cId="3204772406" sldId="290"/>
            <ac:spMk id="8" creationId="{4C5D6221-DA7B-4611-AA26-7D8E349FDE96}"/>
          </ac:spMkLst>
        </pc:spChg>
        <pc:spChg chg="add del">
          <ac:chgData name="Kristýna Bajgarová" userId="374f2f2b-aabc-49f7-93b5-f44f233957f6" providerId="ADAL" clId="{B4FEDC16-9C30-4232-B0CE-60C8E46C2F46}" dt="2023-10-12T07:36:13.345" v="824" actId="26606"/>
          <ac:spMkLst>
            <pc:docMk/>
            <pc:sldMk cId="3204772406" sldId="290"/>
            <ac:spMk id="9" creationId="{2A6B319F-86FE-4754-878E-06F0804D882B}"/>
          </ac:spMkLst>
        </pc:spChg>
        <pc:spChg chg="add del">
          <ac:chgData name="Kristýna Bajgarová" userId="374f2f2b-aabc-49f7-93b5-f44f233957f6" providerId="ADAL" clId="{B4FEDC16-9C30-4232-B0CE-60C8E46C2F46}" dt="2023-10-12T07:36:13.345" v="824" actId="26606"/>
          <ac:spMkLst>
            <pc:docMk/>
            <pc:sldMk cId="3204772406" sldId="290"/>
            <ac:spMk id="11" creationId="{DCF7D1B5-3477-499F-ACC5-2C8B07F4EDB3}"/>
          </ac:spMkLst>
        </pc:spChg>
        <pc:spChg chg="add del">
          <ac:chgData name="Kristýna Bajgarová" userId="374f2f2b-aabc-49f7-93b5-f44f233957f6" providerId="ADAL" clId="{B4FEDC16-9C30-4232-B0CE-60C8E46C2F46}" dt="2023-10-12T07:36:15.514" v="826" actId="26606"/>
          <ac:spMkLst>
            <pc:docMk/>
            <pc:sldMk cId="3204772406" sldId="290"/>
            <ac:spMk id="13" creationId="{DB0D7DD0-1C67-4D4C-9E06-678233DB8468}"/>
          </ac:spMkLst>
        </pc:spChg>
        <pc:spChg chg="add del">
          <ac:chgData name="Kristýna Bajgarová" userId="374f2f2b-aabc-49f7-93b5-f44f233957f6" providerId="ADAL" clId="{B4FEDC16-9C30-4232-B0CE-60C8E46C2F46}" dt="2023-10-12T07:36:15.514" v="826" actId="26606"/>
          <ac:spMkLst>
            <pc:docMk/>
            <pc:sldMk cId="3204772406" sldId="290"/>
            <ac:spMk id="14" creationId="{428D436F-9ACD-4C92-AFC8-C934C527A6A4}"/>
          </ac:spMkLst>
        </pc:spChg>
        <pc:spChg chg="add del">
          <ac:chgData name="Kristýna Bajgarová" userId="374f2f2b-aabc-49f7-93b5-f44f233957f6" providerId="ADAL" clId="{B4FEDC16-9C30-4232-B0CE-60C8E46C2F46}" dt="2023-10-12T07:36:15.514" v="826" actId="26606"/>
          <ac:spMkLst>
            <pc:docMk/>
            <pc:sldMk cId="3204772406" sldId="290"/>
            <ac:spMk id="15" creationId="{090538E0-A884-4E60-A6AB-77D830E2FCED}"/>
          </ac:spMkLst>
        </pc:spChg>
        <pc:spChg chg="add del mod">
          <ac:chgData name="Kristýna Bajgarová" userId="374f2f2b-aabc-49f7-93b5-f44f233957f6" providerId="ADAL" clId="{B4FEDC16-9C30-4232-B0CE-60C8E46C2F46}" dt="2023-10-12T07:39:42.731" v="956" actId="478"/>
          <ac:spMkLst>
            <pc:docMk/>
            <pc:sldMk cId="3204772406" sldId="290"/>
            <ac:spMk id="16" creationId="{77B2C08E-9CD3-FF76-BDF0-77DE702E7764}"/>
          </ac:spMkLst>
        </pc:spChg>
        <pc:spChg chg="add del">
          <ac:chgData name="Kristýna Bajgarová" userId="374f2f2b-aabc-49f7-93b5-f44f233957f6" providerId="ADAL" clId="{B4FEDC16-9C30-4232-B0CE-60C8E46C2F46}" dt="2023-10-12T07:36:17.196" v="828" actId="26606"/>
          <ac:spMkLst>
            <pc:docMk/>
            <pc:sldMk cId="3204772406" sldId="290"/>
            <ac:spMk id="17" creationId="{10F24D38-B79E-44B4-830E-043F45D96DC2}"/>
          </ac:spMkLst>
        </pc:spChg>
        <pc:spChg chg="add del">
          <ac:chgData name="Kristýna Bajgarová" userId="374f2f2b-aabc-49f7-93b5-f44f233957f6" providerId="ADAL" clId="{B4FEDC16-9C30-4232-B0CE-60C8E46C2F46}" dt="2023-10-12T07:36:17.871" v="830" actId="26606"/>
          <ac:spMkLst>
            <pc:docMk/>
            <pc:sldMk cId="3204772406" sldId="290"/>
            <ac:spMk id="20" creationId="{4C608BEB-860E-4094-8511-78603564A75E}"/>
          </ac:spMkLst>
        </pc:spChg>
        <pc:spChg chg="add del">
          <ac:chgData name="Kristýna Bajgarová" userId="374f2f2b-aabc-49f7-93b5-f44f233957f6" providerId="ADAL" clId="{B4FEDC16-9C30-4232-B0CE-60C8E46C2F46}" dt="2023-10-12T07:36:18.987" v="832" actId="26606"/>
          <ac:spMkLst>
            <pc:docMk/>
            <pc:sldMk cId="3204772406" sldId="290"/>
            <ac:spMk id="23" creationId="{428D436F-9ACD-4C92-AFC8-C934C527A6A4}"/>
          </ac:spMkLst>
        </pc:spChg>
        <pc:spChg chg="add del">
          <ac:chgData name="Kristýna Bajgarová" userId="374f2f2b-aabc-49f7-93b5-f44f233957f6" providerId="ADAL" clId="{B4FEDC16-9C30-4232-B0CE-60C8E46C2F46}" dt="2023-10-12T07:36:18.987" v="832" actId="26606"/>
          <ac:spMkLst>
            <pc:docMk/>
            <pc:sldMk cId="3204772406" sldId="290"/>
            <ac:spMk id="24" creationId="{090538E0-A884-4E60-A6AB-77D830E2FCED}"/>
          </ac:spMkLst>
        </pc:spChg>
        <pc:spChg chg="add del">
          <ac:chgData name="Kristýna Bajgarová" userId="374f2f2b-aabc-49f7-93b5-f44f233957f6" providerId="ADAL" clId="{B4FEDC16-9C30-4232-B0CE-60C8E46C2F46}" dt="2023-10-12T07:36:18.987" v="832" actId="26606"/>
          <ac:spMkLst>
            <pc:docMk/>
            <pc:sldMk cId="3204772406" sldId="290"/>
            <ac:spMk id="25" creationId="{DB0D7DD0-1C67-4D4C-9E06-678233DB8468}"/>
          </ac:spMkLst>
        </pc:spChg>
        <pc:spChg chg="add del">
          <ac:chgData name="Kristýna Bajgarová" userId="374f2f2b-aabc-49f7-93b5-f44f233957f6" providerId="ADAL" clId="{B4FEDC16-9C30-4232-B0CE-60C8E46C2F46}" dt="2023-10-12T07:36:20.008" v="834" actId="26606"/>
          <ac:spMkLst>
            <pc:docMk/>
            <pc:sldMk cId="3204772406" sldId="290"/>
            <ac:spMk id="27" creationId="{8CA06CD6-90CA-4C45-856C-6771339E1E22}"/>
          </ac:spMkLst>
        </pc:spChg>
        <pc:spChg chg="add del">
          <ac:chgData name="Kristýna Bajgarová" userId="374f2f2b-aabc-49f7-93b5-f44f233957f6" providerId="ADAL" clId="{B4FEDC16-9C30-4232-B0CE-60C8E46C2F46}" dt="2023-10-12T07:36:22.286" v="836" actId="26606"/>
          <ac:spMkLst>
            <pc:docMk/>
            <pc:sldMk cId="3204772406" sldId="290"/>
            <ac:spMk id="30" creationId="{428D436F-9ACD-4C92-AFC8-C934C527A6A4}"/>
          </ac:spMkLst>
        </pc:spChg>
        <pc:spChg chg="add del">
          <ac:chgData name="Kristýna Bajgarová" userId="374f2f2b-aabc-49f7-93b5-f44f233957f6" providerId="ADAL" clId="{B4FEDC16-9C30-4232-B0CE-60C8E46C2F46}" dt="2023-10-12T07:36:22.286" v="836" actId="26606"/>
          <ac:spMkLst>
            <pc:docMk/>
            <pc:sldMk cId="3204772406" sldId="290"/>
            <ac:spMk id="31" creationId="{090538E0-A884-4E60-A6AB-77D830E2FCED}"/>
          </ac:spMkLst>
        </pc:spChg>
        <pc:spChg chg="add del">
          <ac:chgData name="Kristýna Bajgarová" userId="374f2f2b-aabc-49f7-93b5-f44f233957f6" providerId="ADAL" clId="{B4FEDC16-9C30-4232-B0CE-60C8E46C2F46}" dt="2023-10-12T07:36:22.286" v="836" actId="26606"/>
          <ac:spMkLst>
            <pc:docMk/>
            <pc:sldMk cId="3204772406" sldId="290"/>
            <ac:spMk id="32" creationId="{DB0D7DD0-1C67-4D4C-9E06-678233DB8468}"/>
          </ac:spMkLst>
        </pc:spChg>
        <pc:spChg chg="add del">
          <ac:chgData name="Kristýna Bajgarová" userId="374f2f2b-aabc-49f7-93b5-f44f233957f6" providerId="ADAL" clId="{B4FEDC16-9C30-4232-B0CE-60C8E46C2F46}" dt="2023-10-12T07:36:31.121" v="838" actId="26606"/>
          <ac:spMkLst>
            <pc:docMk/>
            <pc:sldMk cId="3204772406" sldId="290"/>
            <ac:spMk id="34" creationId="{E35A04CF-97D4-4FF7-B359-C546B1F62E54}"/>
          </ac:spMkLst>
        </pc:spChg>
        <pc:spChg chg="add del">
          <ac:chgData name="Kristýna Bajgarová" userId="374f2f2b-aabc-49f7-93b5-f44f233957f6" providerId="ADAL" clId="{B4FEDC16-9C30-4232-B0CE-60C8E46C2F46}" dt="2023-10-12T07:36:31.121" v="838" actId="26606"/>
          <ac:spMkLst>
            <pc:docMk/>
            <pc:sldMk cId="3204772406" sldId="290"/>
            <ac:spMk id="35" creationId="{1DE7243B-5109-444B-8FAF-7437C66BC0E9}"/>
          </ac:spMkLst>
        </pc:spChg>
        <pc:spChg chg="add del">
          <ac:chgData name="Kristýna Bajgarová" userId="374f2f2b-aabc-49f7-93b5-f44f233957f6" providerId="ADAL" clId="{B4FEDC16-9C30-4232-B0CE-60C8E46C2F46}" dt="2023-10-12T07:36:31.121" v="838" actId="26606"/>
          <ac:spMkLst>
            <pc:docMk/>
            <pc:sldMk cId="3204772406" sldId="290"/>
            <ac:spMk id="36" creationId="{4C5D6221-DA7B-4611-AA26-7D8E349FDE96}"/>
          </ac:spMkLst>
        </pc:spChg>
        <pc:spChg chg="add del">
          <ac:chgData name="Kristýna Bajgarová" userId="374f2f2b-aabc-49f7-93b5-f44f233957f6" providerId="ADAL" clId="{B4FEDC16-9C30-4232-B0CE-60C8E46C2F46}" dt="2023-10-12T07:36:36.450" v="840" actId="26606"/>
          <ac:spMkLst>
            <pc:docMk/>
            <pc:sldMk cId="3204772406" sldId="290"/>
            <ac:spMk id="38" creationId="{8045BF01-625E-4022-91E5-488DB3FCB734}"/>
          </ac:spMkLst>
        </pc:spChg>
        <pc:spChg chg="add del">
          <ac:chgData name="Kristýna Bajgarová" userId="374f2f2b-aabc-49f7-93b5-f44f233957f6" providerId="ADAL" clId="{B4FEDC16-9C30-4232-B0CE-60C8E46C2F46}" dt="2023-10-12T07:36:36.450" v="840" actId="26606"/>
          <ac:spMkLst>
            <pc:docMk/>
            <pc:sldMk cId="3204772406" sldId="290"/>
            <ac:spMk id="39" creationId="{0E442549-290E-4B7E-892E-F2DB911DD205}"/>
          </ac:spMkLst>
        </pc:spChg>
        <pc:spChg chg="add del">
          <ac:chgData name="Kristýna Bajgarová" userId="374f2f2b-aabc-49f7-93b5-f44f233957f6" providerId="ADAL" clId="{B4FEDC16-9C30-4232-B0CE-60C8E46C2F46}" dt="2023-10-12T07:36:55.626" v="860"/>
          <ac:spMkLst>
            <pc:docMk/>
            <pc:sldMk cId="3204772406" sldId="290"/>
            <ac:spMk id="41" creationId="{E35A04CF-97D4-4FF7-B359-C546B1F62E54}"/>
          </ac:spMkLst>
        </pc:spChg>
        <pc:spChg chg="add del">
          <ac:chgData name="Kristýna Bajgarová" userId="374f2f2b-aabc-49f7-93b5-f44f233957f6" providerId="ADAL" clId="{B4FEDC16-9C30-4232-B0CE-60C8E46C2F46}" dt="2023-10-12T07:36:55.626" v="860"/>
          <ac:spMkLst>
            <pc:docMk/>
            <pc:sldMk cId="3204772406" sldId="290"/>
            <ac:spMk id="42" creationId="{1DE7243B-5109-444B-8FAF-7437C66BC0E9}"/>
          </ac:spMkLst>
        </pc:spChg>
        <pc:spChg chg="add del">
          <ac:chgData name="Kristýna Bajgarová" userId="374f2f2b-aabc-49f7-93b5-f44f233957f6" providerId="ADAL" clId="{B4FEDC16-9C30-4232-B0CE-60C8E46C2F46}" dt="2023-10-12T07:36:55.626" v="860"/>
          <ac:spMkLst>
            <pc:docMk/>
            <pc:sldMk cId="3204772406" sldId="290"/>
            <ac:spMk id="43" creationId="{4C5D6221-DA7B-4611-AA26-7D8E349FDE96}"/>
          </ac:spMkLst>
        </pc:spChg>
        <pc:graphicFrameChg chg="add mod modGraphic">
          <ac:chgData name="Kristýna Bajgarová" userId="374f2f2b-aabc-49f7-93b5-f44f233957f6" providerId="ADAL" clId="{B4FEDC16-9C30-4232-B0CE-60C8E46C2F46}" dt="2023-10-12T08:20:54.248" v="967" actId="1076"/>
          <ac:graphicFrameMkLst>
            <pc:docMk/>
            <pc:sldMk cId="3204772406" sldId="290"/>
            <ac:graphicFrameMk id="10" creationId="{170A1513-0FA4-4561-F6D4-4E8311E18C00}"/>
          </ac:graphicFrameMkLst>
        </pc:graphicFrameChg>
        <pc:cxnChg chg="add del">
          <ac:chgData name="Kristýna Bajgarová" userId="374f2f2b-aabc-49f7-93b5-f44f233957f6" providerId="ADAL" clId="{B4FEDC16-9C30-4232-B0CE-60C8E46C2F46}" dt="2023-10-12T07:36:17.196" v="828" actId="26606"/>
          <ac:cxnSpMkLst>
            <pc:docMk/>
            <pc:sldMk cId="3204772406" sldId="290"/>
            <ac:cxnSpMk id="18" creationId="{FC469874-256B-45B3-A79C-7591B4BA1ECC}"/>
          </ac:cxnSpMkLst>
        </pc:cxnChg>
        <pc:cxnChg chg="add del">
          <ac:chgData name="Kristýna Bajgarová" userId="374f2f2b-aabc-49f7-93b5-f44f233957f6" providerId="ADAL" clId="{B4FEDC16-9C30-4232-B0CE-60C8E46C2F46}" dt="2023-10-12T07:36:17.871" v="830" actId="26606"/>
          <ac:cxnSpMkLst>
            <pc:docMk/>
            <pc:sldMk cId="3204772406" sldId="290"/>
            <ac:cxnSpMk id="21" creationId="{1F16A8D4-FE87-4604-88B2-394B5D1EB437}"/>
          </ac:cxnSpMkLst>
        </pc:cxnChg>
        <pc:cxnChg chg="add del">
          <ac:chgData name="Kristýna Bajgarová" userId="374f2f2b-aabc-49f7-93b5-f44f233957f6" providerId="ADAL" clId="{B4FEDC16-9C30-4232-B0CE-60C8E46C2F46}" dt="2023-10-12T07:36:20.008" v="834" actId="26606"/>
          <ac:cxnSpMkLst>
            <pc:docMk/>
            <pc:sldMk cId="3204772406" sldId="290"/>
            <ac:cxnSpMk id="28" creationId="{5021601D-2758-4B15-A31C-FDA184C51B3A}"/>
          </ac:cxnSpMkLst>
        </pc:cxnChg>
      </pc:sldChg>
      <pc:sldChg chg="addSp delSp modSp new mod setBg">
        <pc:chgData name="Kristýna Bajgarová" userId="374f2f2b-aabc-49f7-93b5-f44f233957f6" providerId="ADAL" clId="{B4FEDC16-9C30-4232-B0CE-60C8E46C2F46}" dt="2023-10-12T08:44:27.302" v="1241" actId="255"/>
        <pc:sldMkLst>
          <pc:docMk/>
          <pc:sldMk cId="588485990" sldId="291"/>
        </pc:sldMkLst>
        <pc:spChg chg="mod">
          <ac:chgData name="Kristýna Bajgarová" userId="374f2f2b-aabc-49f7-93b5-f44f233957f6" providerId="ADAL" clId="{B4FEDC16-9C30-4232-B0CE-60C8E46C2F46}" dt="2023-10-12T08:43:49.660" v="1226" actId="26606"/>
          <ac:spMkLst>
            <pc:docMk/>
            <pc:sldMk cId="588485990" sldId="291"/>
            <ac:spMk id="2" creationId="{724E65C3-4320-13C1-1E8C-7D07F093A98D}"/>
          </ac:spMkLst>
        </pc:spChg>
        <pc:spChg chg="del">
          <ac:chgData name="Kristýna Bajgarová" userId="374f2f2b-aabc-49f7-93b5-f44f233957f6" providerId="ADAL" clId="{B4FEDC16-9C30-4232-B0CE-60C8E46C2F46}" dt="2023-10-12T08:21:17.739" v="971" actId="478"/>
          <ac:spMkLst>
            <pc:docMk/>
            <pc:sldMk cId="588485990" sldId="291"/>
            <ac:spMk id="3" creationId="{478B6722-026D-864C-3DBB-4308093BC54B}"/>
          </ac:spMkLst>
        </pc:spChg>
        <pc:spChg chg="del">
          <ac:chgData name="Kristýna Bajgarová" userId="374f2f2b-aabc-49f7-93b5-f44f233957f6" providerId="ADAL" clId="{B4FEDC16-9C30-4232-B0CE-60C8E46C2F46}" dt="2023-10-12T08:21:18.870" v="972" actId="478"/>
          <ac:spMkLst>
            <pc:docMk/>
            <pc:sldMk cId="588485990" sldId="291"/>
            <ac:spMk id="4" creationId="{DE075275-EFB9-7E00-32F0-280C31A39860}"/>
          </ac:spMkLst>
        </pc:spChg>
        <pc:spChg chg="del mod">
          <ac:chgData name="Kristýna Bajgarová" userId="374f2f2b-aabc-49f7-93b5-f44f233957f6" providerId="ADAL" clId="{B4FEDC16-9C30-4232-B0CE-60C8E46C2F46}" dt="2023-10-12T08:41:45.858" v="1220" actId="478"/>
          <ac:spMkLst>
            <pc:docMk/>
            <pc:sldMk cId="588485990" sldId="291"/>
            <ac:spMk id="5" creationId="{28790375-D736-5905-21F7-3D49DAE0346A}"/>
          </ac:spMkLst>
        </pc:spChg>
        <pc:spChg chg="add mod">
          <ac:chgData name="Kristýna Bajgarová" userId="374f2f2b-aabc-49f7-93b5-f44f233957f6" providerId="ADAL" clId="{B4FEDC16-9C30-4232-B0CE-60C8E46C2F46}" dt="2023-10-12T08:44:17.647" v="1240" actId="27636"/>
          <ac:spMkLst>
            <pc:docMk/>
            <pc:sldMk cId="588485990" sldId="291"/>
            <ac:spMk id="6" creationId="{08375975-9A34-E192-1015-69B62FA594BE}"/>
          </ac:spMkLst>
        </pc:spChg>
        <pc:spChg chg="add mod">
          <ac:chgData name="Kristýna Bajgarová" userId="374f2f2b-aabc-49f7-93b5-f44f233957f6" providerId="ADAL" clId="{B4FEDC16-9C30-4232-B0CE-60C8E46C2F46}" dt="2023-10-12T08:44:27.302" v="1241" actId="255"/>
          <ac:spMkLst>
            <pc:docMk/>
            <pc:sldMk cId="588485990" sldId="291"/>
            <ac:spMk id="7" creationId="{14D6AB9A-E1F9-E797-1EE2-B030661BF798}"/>
          </ac:spMkLst>
        </pc:spChg>
        <pc:spChg chg="add">
          <ac:chgData name="Kristýna Bajgarová" userId="374f2f2b-aabc-49f7-93b5-f44f233957f6" providerId="ADAL" clId="{B4FEDC16-9C30-4232-B0CE-60C8E46C2F46}" dt="2023-10-12T08:43:49.660" v="1226" actId="26606"/>
          <ac:spMkLst>
            <pc:docMk/>
            <pc:sldMk cId="588485990" sldId="291"/>
            <ac:spMk id="14" creationId="{A5A5CE6E-90AF-4D43-A014-1F9EC83EB93D}"/>
          </ac:spMkLst>
        </pc:spChg>
        <pc:spChg chg="add del">
          <ac:chgData name="Kristýna Bajgarová" userId="374f2f2b-aabc-49f7-93b5-f44f233957f6" providerId="ADAL" clId="{B4FEDC16-9C30-4232-B0CE-60C8E46C2F46}" dt="2023-10-12T08:43:49.629" v="1225" actId="26606"/>
          <ac:spMkLst>
            <pc:docMk/>
            <pc:sldMk cId="588485990" sldId="291"/>
            <ac:spMk id="16" creationId="{15589D35-CF9F-4DE9-A792-8571A09E9BC9}"/>
          </ac:spMkLst>
        </pc:spChg>
        <pc:spChg chg="add del">
          <ac:chgData name="Kristýna Bajgarová" userId="374f2f2b-aabc-49f7-93b5-f44f233957f6" providerId="ADAL" clId="{B4FEDC16-9C30-4232-B0CE-60C8E46C2F46}" dt="2023-10-12T08:43:49.629" v="1225" actId="26606"/>
          <ac:spMkLst>
            <pc:docMk/>
            <pc:sldMk cId="588485990" sldId="291"/>
            <ac:spMk id="17" creationId="{6D1A2CED-DA9B-4CCF-8215-CFC65FE71603}"/>
          </ac:spMkLst>
        </pc:spChg>
        <pc:spChg chg="add del">
          <ac:chgData name="Kristýna Bajgarová" userId="374f2f2b-aabc-49f7-93b5-f44f233957f6" providerId="ADAL" clId="{B4FEDC16-9C30-4232-B0CE-60C8E46C2F46}" dt="2023-10-12T08:43:49.629" v="1225" actId="26606"/>
          <ac:spMkLst>
            <pc:docMk/>
            <pc:sldMk cId="588485990" sldId="291"/>
            <ac:spMk id="18" creationId="{562DFC44-A40C-4573-9230-B3EDB3EC8EEB}"/>
          </ac:spMkLst>
        </pc:spChg>
        <pc:spChg chg="add">
          <ac:chgData name="Kristýna Bajgarová" userId="374f2f2b-aabc-49f7-93b5-f44f233957f6" providerId="ADAL" clId="{B4FEDC16-9C30-4232-B0CE-60C8E46C2F46}" dt="2023-10-12T08:43:49.660" v="1226" actId="26606"/>
          <ac:spMkLst>
            <pc:docMk/>
            <pc:sldMk cId="588485990" sldId="291"/>
            <ac:spMk id="20" creationId="{9DBC8166-481C-4473-95F5-9A5B9073B7F1}"/>
          </ac:spMkLst>
        </pc:spChg>
        <pc:grpChg chg="add del">
          <ac:chgData name="Kristýna Bajgarová" userId="374f2f2b-aabc-49f7-93b5-f44f233957f6" providerId="ADAL" clId="{B4FEDC16-9C30-4232-B0CE-60C8E46C2F46}" dt="2023-10-12T08:43:47.210" v="1223" actId="26606"/>
          <ac:grpSpMkLst>
            <pc:docMk/>
            <pc:sldMk cId="588485990" sldId="291"/>
            <ac:grpSpMk id="12" creationId="{1E5539EC-8CB8-002F-68C6-678840282659}"/>
          </ac:grpSpMkLst>
        </pc:grpChg>
      </pc:sldChg>
      <pc:sldChg chg="addSp delSp modSp new mod setBg">
        <pc:chgData name="Kristýna Bajgarová" userId="374f2f2b-aabc-49f7-93b5-f44f233957f6" providerId="ADAL" clId="{B4FEDC16-9C30-4232-B0CE-60C8E46C2F46}" dt="2023-10-12T08:57:21.638" v="1545"/>
        <pc:sldMkLst>
          <pc:docMk/>
          <pc:sldMk cId="2274067987" sldId="292"/>
        </pc:sldMkLst>
        <pc:spChg chg="del">
          <ac:chgData name="Kristýna Bajgarová" userId="374f2f2b-aabc-49f7-93b5-f44f233957f6" providerId="ADAL" clId="{B4FEDC16-9C30-4232-B0CE-60C8E46C2F46}" dt="2023-10-12T08:23:04.500" v="1006" actId="478"/>
          <ac:spMkLst>
            <pc:docMk/>
            <pc:sldMk cId="2274067987" sldId="292"/>
            <ac:spMk id="2" creationId="{0A02E8B8-7C61-C8EA-1C8A-421911D951B6}"/>
          </ac:spMkLst>
        </pc:spChg>
        <pc:spChg chg="del">
          <ac:chgData name="Kristýna Bajgarová" userId="374f2f2b-aabc-49f7-93b5-f44f233957f6" providerId="ADAL" clId="{B4FEDC16-9C30-4232-B0CE-60C8E46C2F46}" dt="2023-10-12T08:23:05.900" v="1007" actId="478"/>
          <ac:spMkLst>
            <pc:docMk/>
            <pc:sldMk cId="2274067987" sldId="292"/>
            <ac:spMk id="3" creationId="{F58E4C3C-0DB9-B01D-051F-DA95C2F40807}"/>
          </ac:spMkLst>
        </pc:spChg>
        <pc:spChg chg="del">
          <ac:chgData name="Kristýna Bajgarová" userId="374f2f2b-aabc-49f7-93b5-f44f233957f6" providerId="ADAL" clId="{B4FEDC16-9C30-4232-B0CE-60C8E46C2F46}" dt="2023-10-12T08:23:07.364" v="1008" actId="478"/>
          <ac:spMkLst>
            <pc:docMk/>
            <pc:sldMk cId="2274067987" sldId="292"/>
            <ac:spMk id="4" creationId="{F7CA8E65-9DAE-2819-66B7-63C611777EDA}"/>
          </ac:spMkLst>
        </pc:spChg>
        <pc:spChg chg="mod">
          <ac:chgData name="Kristýna Bajgarová" userId="374f2f2b-aabc-49f7-93b5-f44f233957f6" providerId="ADAL" clId="{B4FEDC16-9C30-4232-B0CE-60C8E46C2F46}" dt="2023-10-12T08:40:19.732" v="1215"/>
          <ac:spMkLst>
            <pc:docMk/>
            <pc:sldMk cId="2274067987" sldId="292"/>
            <ac:spMk id="5" creationId="{60DFB7B4-F9F3-AFE0-1003-F54B3C6BDB07}"/>
          </ac:spMkLst>
        </pc:spChg>
        <pc:spChg chg="add mod">
          <ac:chgData name="Kristýna Bajgarová" userId="374f2f2b-aabc-49f7-93b5-f44f233957f6" providerId="ADAL" clId="{B4FEDC16-9C30-4232-B0CE-60C8E46C2F46}" dt="2023-10-12T08:40:19.732" v="1215"/>
          <ac:spMkLst>
            <pc:docMk/>
            <pc:sldMk cId="2274067987" sldId="292"/>
            <ac:spMk id="6" creationId="{6649A5CB-093E-C036-5FE4-EDF153505378}"/>
          </ac:spMkLst>
        </pc:spChg>
        <pc:spChg chg="add mod">
          <ac:chgData name="Kristýna Bajgarová" userId="374f2f2b-aabc-49f7-93b5-f44f233957f6" providerId="ADAL" clId="{B4FEDC16-9C30-4232-B0CE-60C8E46C2F46}" dt="2023-10-12T08:23:23.165" v="1013" actId="207"/>
          <ac:spMkLst>
            <pc:docMk/>
            <pc:sldMk cId="2274067987" sldId="292"/>
            <ac:spMk id="8" creationId="{B17FBA75-4DD0-00D5-1956-502A23FCC7D7}"/>
          </ac:spMkLst>
        </pc:spChg>
        <pc:spChg chg="add mod">
          <ac:chgData name="Kristýna Bajgarová" userId="374f2f2b-aabc-49f7-93b5-f44f233957f6" providerId="ADAL" clId="{B4FEDC16-9C30-4232-B0CE-60C8E46C2F46}" dt="2023-10-12T08:26:02.055" v="1078" actId="1076"/>
          <ac:spMkLst>
            <pc:docMk/>
            <pc:sldMk cId="2274067987" sldId="292"/>
            <ac:spMk id="10" creationId="{1713024C-31CC-FBD1-E3F2-C96696B3A0F9}"/>
          </ac:spMkLst>
        </pc:spChg>
        <pc:graphicFrameChg chg="add del mod">
          <ac:chgData name="Kristýna Bajgarová" userId="374f2f2b-aabc-49f7-93b5-f44f233957f6" providerId="ADAL" clId="{B4FEDC16-9C30-4232-B0CE-60C8E46C2F46}" dt="2023-10-12T08:25:36.084" v="1058" actId="478"/>
          <ac:graphicFrameMkLst>
            <pc:docMk/>
            <pc:sldMk cId="2274067987" sldId="292"/>
            <ac:graphicFrameMk id="7" creationId="{7B060AAB-B0DF-9A7A-CDB6-CAD46D1C5BED}"/>
          </ac:graphicFrameMkLst>
        </pc:graphicFrameChg>
      </pc:sldChg>
      <pc:sldChg chg="addSp delSp modSp add mod delDesignElem">
        <pc:chgData name="Kristýna Bajgarová" userId="374f2f2b-aabc-49f7-93b5-f44f233957f6" providerId="ADAL" clId="{B4FEDC16-9C30-4232-B0CE-60C8E46C2F46}" dt="2023-10-12T08:40:19.732" v="1215"/>
        <pc:sldMkLst>
          <pc:docMk/>
          <pc:sldMk cId="1989740094" sldId="293"/>
        </pc:sldMkLst>
        <pc:spChg chg="mod">
          <ac:chgData name="Kristýna Bajgarová" userId="374f2f2b-aabc-49f7-93b5-f44f233957f6" providerId="ADAL" clId="{B4FEDC16-9C30-4232-B0CE-60C8E46C2F46}" dt="2023-10-12T08:38:04.937" v="1162" actId="26606"/>
          <ac:spMkLst>
            <pc:docMk/>
            <pc:sldMk cId="1989740094" sldId="293"/>
            <ac:spMk id="2" creationId="{79CA27BA-4377-88FF-55FF-C428EF4E7060}"/>
          </ac:spMkLst>
        </pc:spChg>
        <pc:spChg chg="add del">
          <ac:chgData name="Kristýna Bajgarová" userId="374f2f2b-aabc-49f7-93b5-f44f233957f6" providerId="ADAL" clId="{B4FEDC16-9C30-4232-B0CE-60C8E46C2F46}" dt="2023-10-12T08:37:59.749" v="1159" actId="26606"/>
          <ac:spMkLst>
            <pc:docMk/>
            <pc:sldMk cId="1989740094" sldId="293"/>
            <ac:spMk id="14" creationId="{04812C46-200A-4DEB-A05E-3ED6C68C2387}"/>
          </ac:spMkLst>
        </pc:spChg>
        <pc:spChg chg="add del">
          <ac:chgData name="Kristýna Bajgarová" userId="374f2f2b-aabc-49f7-93b5-f44f233957f6" providerId="ADAL" clId="{B4FEDC16-9C30-4232-B0CE-60C8E46C2F46}" dt="2023-10-12T08:37:59.749" v="1159" actId="26606"/>
          <ac:spMkLst>
            <pc:docMk/>
            <pc:sldMk cId="1989740094" sldId="293"/>
            <ac:spMk id="16" creationId="{D1EA859B-E555-4109-94F3-6700E046E008}"/>
          </ac:spMkLst>
        </pc:spChg>
        <pc:spChg chg="add del">
          <ac:chgData name="Kristýna Bajgarová" userId="374f2f2b-aabc-49f7-93b5-f44f233957f6" providerId="ADAL" clId="{B4FEDC16-9C30-4232-B0CE-60C8E46C2F46}" dt="2023-10-12T08:38:04.874" v="1161" actId="26606"/>
          <ac:spMkLst>
            <pc:docMk/>
            <pc:sldMk cId="1989740094" sldId="293"/>
            <ac:spMk id="18" creationId="{04812C46-200A-4DEB-A05E-3ED6C68C2387}"/>
          </ac:spMkLst>
        </pc:spChg>
        <pc:spChg chg="add del">
          <ac:chgData name="Kristýna Bajgarová" userId="374f2f2b-aabc-49f7-93b5-f44f233957f6" providerId="ADAL" clId="{B4FEDC16-9C30-4232-B0CE-60C8E46C2F46}" dt="2023-10-12T08:38:04.874" v="1161" actId="26606"/>
          <ac:spMkLst>
            <pc:docMk/>
            <pc:sldMk cId="1989740094" sldId="293"/>
            <ac:spMk id="19" creationId="{D1EA859B-E555-4109-94F3-6700E046E008}"/>
          </ac:spMkLst>
        </pc:spChg>
        <pc:spChg chg="add del">
          <ac:chgData name="Kristýna Bajgarová" userId="374f2f2b-aabc-49f7-93b5-f44f233957f6" providerId="ADAL" clId="{B4FEDC16-9C30-4232-B0CE-60C8E46C2F46}" dt="2023-10-12T08:40:19.732" v="1215"/>
          <ac:spMkLst>
            <pc:docMk/>
            <pc:sldMk cId="1989740094" sldId="293"/>
            <ac:spMk id="21" creationId="{04812C46-200A-4DEB-A05E-3ED6C68C2387}"/>
          </ac:spMkLst>
        </pc:spChg>
        <pc:spChg chg="add del">
          <ac:chgData name="Kristýna Bajgarová" userId="374f2f2b-aabc-49f7-93b5-f44f233957f6" providerId="ADAL" clId="{B4FEDC16-9C30-4232-B0CE-60C8E46C2F46}" dt="2023-10-12T08:40:19.732" v="1215"/>
          <ac:spMkLst>
            <pc:docMk/>
            <pc:sldMk cId="1989740094" sldId="293"/>
            <ac:spMk id="22" creationId="{D1EA859B-E555-4109-94F3-6700E046E008}"/>
          </ac:spMkLst>
        </pc:spChg>
        <pc:graphicFrameChg chg="mod modGraphic">
          <ac:chgData name="Kristýna Bajgarová" userId="374f2f2b-aabc-49f7-93b5-f44f233957f6" providerId="ADAL" clId="{B4FEDC16-9C30-4232-B0CE-60C8E46C2F46}" dt="2023-10-12T08:38:37.690" v="1168" actId="1076"/>
          <ac:graphicFrameMkLst>
            <pc:docMk/>
            <pc:sldMk cId="1989740094" sldId="293"/>
            <ac:graphicFrameMk id="9" creationId="{707985E2-9CAD-B26E-14A1-E85057F0C47A}"/>
          </ac:graphicFrameMkLst>
        </pc:graphicFrameChg>
        <pc:picChg chg="add mod ord">
          <ac:chgData name="Kristýna Bajgarová" userId="374f2f2b-aabc-49f7-93b5-f44f233957f6" providerId="ADAL" clId="{B4FEDC16-9C30-4232-B0CE-60C8E46C2F46}" dt="2023-10-12T08:38:04.937" v="1162" actId="26606"/>
          <ac:picMkLst>
            <pc:docMk/>
            <pc:sldMk cId="1989740094" sldId="293"/>
            <ac:picMk id="5" creationId="{F409766E-1EDF-934D-FCA7-4A5CC3B6F607}"/>
          </ac:picMkLst>
        </pc:picChg>
        <pc:picChg chg="del">
          <ac:chgData name="Kristýna Bajgarová" userId="374f2f2b-aabc-49f7-93b5-f44f233957f6" providerId="ADAL" clId="{B4FEDC16-9C30-4232-B0CE-60C8E46C2F46}" dt="2023-10-12T08:37:53.425" v="1154" actId="478"/>
          <ac:picMkLst>
            <pc:docMk/>
            <pc:sldMk cId="1989740094" sldId="293"/>
            <ac:picMk id="7" creationId="{299E4246-0FDB-197A-59D9-54DD61F7F26F}"/>
          </ac:picMkLst>
        </pc:picChg>
      </pc:sldChg>
      <pc:sldChg chg="addSp delSp modSp new mod setBg">
        <pc:chgData name="Kristýna Bajgarová" userId="374f2f2b-aabc-49f7-93b5-f44f233957f6" providerId="ADAL" clId="{B4FEDC16-9C30-4232-B0CE-60C8E46C2F46}" dt="2023-10-12T08:46:02.630" v="1255" actId="26606"/>
        <pc:sldMkLst>
          <pc:docMk/>
          <pc:sldMk cId="3988750863" sldId="294"/>
        </pc:sldMkLst>
        <pc:spChg chg="mod">
          <ac:chgData name="Kristýna Bajgarová" userId="374f2f2b-aabc-49f7-93b5-f44f233957f6" providerId="ADAL" clId="{B4FEDC16-9C30-4232-B0CE-60C8E46C2F46}" dt="2023-10-12T08:46:02.630" v="1255" actId="26606"/>
          <ac:spMkLst>
            <pc:docMk/>
            <pc:sldMk cId="3988750863" sldId="294"/>
            <ac:spMk id="2" creationId="{6B9729C6-5EE0-E2F3-3040-B2334BE0E457}"/>
          </ac:spMkLst>
        </pc:spChg>
        <pc:spChg chg="mod">
          <ac:chgData name="Kristýna Bajgarová" userId="374f2f2b-aabc-49f7-93b5-f44f233957f6" providerId="ADAL" clId="{B4FEDC16-9C30-4232-B0CE-60C8E46C2F46}" dt="2023-10-12T08:46:02.630" v="1255" actId="26606"/>
          <ac:spMkLst>
            <pc:docMk/>
            <pc:sldMk cId="3988750863" sldId="294"/>
            <ac:spMk id="3" creationId="{E462BB7D-7054-8E93-22FE-15E1F6053086}"/>
          </ac:spMkLst>
        </pc:spChg>
        <pc:spChg chg="del">
          <ac:chgData name="Kristýna Bajgarová" userId="374f2f2b-aabc-49f7-93b5-f44f233957f6" providerId="ADAL" clId="{B4FEDC16-9C30-4232-B0CE-60C8E46C2F46}" dt="2023-10-12T08:45:41.254" v="1251" actId="478"/>
          <ac:spMkLst>
            <pc:docMk/>
            <pc:sldMk cId="3988750863" sldId="294"/>
            <ac:spMk id="4" creationId="{CD304578-DE0D-5DC4-A92F-94E26AE0DFD8}"/>
          </ac:spMkLst>
        </pc:spChg>
        <pc:spChg chg="add">
          <ac:chgData name="Kristýna Bajgarová" userId="374f2f2b-aabc-49f7-93b5-f44f233957f6" providerId="ADAL" clId="{B4FEDC16-9C30-4232-B0CE-60C8E46C2F46}" dt="2023-10-12T08:46:02.630" v="1255" actId="26606"/>
          <ac:spMkLst>
            <pc:docMk/>
            <pc:sldMk cId="3988750863" sldId="294"/>
            <ac:spMk id="8" creationId="{327D73B4-9F5C-4A64-A179-51B9500CB8B5}"/>
          </ac:spMkLst>
        </pc:spChg>
        <pc:spChg chg="add">
          <ac:chgData name="Kristýna Bajgarová" userId="374f2f2b-aabc-49f7-93b5-f44f233957f6" providerId="ADAL" clId="{B4FEDC16-9C30-4232-B0CE-60C8E46C2F46}" dt="2023-10-12T08:46:02.630" v="1255" actId="26606"/>
          <ac:spMkLst>
            <pc:docMk/>
            <pc:sldMk cId="3988750863" sldId="294"/>
            <ac:spMk id="10" creationId="{C1F06963-6374-4B48-844F-071A9BAAAE02}"/>
          </ac:spMkLst>
        </pc:spChg>
        <pc:spChg chg="add">
          <ac:chgData name="Kristýna Bajgarová" userId="374f2f2b-aabc-49f7-93b5-f44f233957f6" providerId="ADAL" clId="{B4FEDC16-9C30-4232-B0CE-60C8E46C2F46}" dt="2023-10-12T08:46:02.630" v="1255" actId="26606"/>
          <ac:spMkLst>
            <pc:docMk/>
            <pc:sldMk cId="3988750863" sldId="294"/>
            <ac:spMk id="12" creationId="{6CB927A4-E432-4310-9CD5-E89FF5063179}"/>
          </ac:spMkLst>
        </pc:spChg>
        <pc:spChg chg="add">
          <ac:chgData name="Kristýna Bajgarová" userId="374f2f2b-aabc-49f7-93b5-f44f233957f6" providerId="ADAL" clId="{B4FEDC16-9C30-4232-B0CE-60C8E46C2F46}" dt="2023-10-12T08:46:02.630" v="1255" actId="26606"/>
          <ac:spMkLst>
            <pc:docMk/>
            <pc:sldMk cId="3988750863" sldId="294"/>
            <ac:spMk id="14" creationId="{1453BF6C-B012-48B7-B4E8-6D7AC7C27D02}"/>
          </ac:spMkLst>
        </pc:spChg>
        <pc:spChg chg="add">
          <ac:chgData name="Kristýna Bajgarová" userId="374f2f2b-aabc-49f7-93b5-f44f233957f6" providerId="ADAL" clId="{B4FEDC16-9C30-4232-B0CE-60C8E46C2F46}" dt="2023-10-12T08:46:02.630" v="1255" actId="26606"/>
          <ac:spMkLst>
            <pc:docMk/>
            <pc:sldMk cId="3988750863" sldId="294"/>
            <ac:spMk id="16" creationId="{E3020543-B24B-4EC4-8FFC-8DD88EEA91A8}"/>
          </ac:spMkLst>
        </pc:spChg>
        <pc:cxnChg chg="add">
          <ac:chgData name="Kristýna Bajgarová" userId="374f2f2b-aabc-49f7-93b5-f44f233957f6" providerId="ADAL" clId="{B4FEDC16-9C30-4232-B0CE-60C8E46C2F46}" dt="2023-10-12T08:46:02.630" v="1255" actId="26606"/>
          <ac:cxnSpMkLst>
            <pc:docMk/>
            <pc:sldMk cId="3988750863" sldId="294"/>
            <ac:cxnSpMk id="18" creationId="{C49DA8F6-BCC1-4447-B54C-57856834B94B}"/>
          </ac:cxnSpMkLst>
        </pc:cxnChg>
      </pc:sldChg>
      <pc:sldChg chg="addSp delSp modSp new mod setBg">
        <pc:chgData name="Kristýna Bajgarová" userId="374f2f2b-aabc-49f7-93b5-f44f233957f6" providerId="ADAL" clId="{B4FEDC16-9C30-4232-B0CE-60C8E46C2F46}" dt="2023-10-12T08:47:32.365" v="1273"/>
        <pc:sldMkLst>
          <pc:docMk/>
          <pc:sldMk cId="3856978710" sldId="295"/>
        </pc:sldMkLst>
        <pc:spChg chg="del">
          <ac:chgData name="Kristýna Bajgarová" userId="374f2f2b-aabc-49f7-93b5-f44f233957f6" providerId="ADAL" clId="{B4FEDC16-9C30-4232-B0CE-60C8E46C2F46}" dt="2023-10-12T08:46:36.225" v="1262" actId="478"/>
          <ac:spMkLst>
            <pc:docMk/>
            <pc:sldMk cId="3856978710" sldId="295"/>
            <ac:spMk id="2" creationId="{936DBDE1-87E1-1990-4403-564E79B1EB06}"/>
          </ac:spMkLst>
        </pc:spChg>
        <pc:spChg chg="mod">
          <ac:chgData name="Kristýna Bajgarová" userId="374f2f2b-aabc-49f7-93b5-f44f233957f6" providerId="ADAL" clId="{B4FEDC16-9C30-4232-B0CE-60C8E46C2F46}" dt="2023-10-12T08:47:10.311" v="1271" actId="27636"/>
          <ac:spMkLst>
            <pc:docMk/>
            <pc:sldMk cId="3856978710" sldId="295"/>
            <ac:spMk id="3" creationId="{44157697-3556-5AF1-4AD2-5FB2A24B7D22}"/>
          </ac:spMkLst>
        </pc:spChg>
        <pc:spChg chg="del mod">
          <ac:chgData name="Kristýna Bajgarová" userId="374f2f2b-aabc-49f7-93b5-f44f233957f6" providerId="ADAL" clId="{B4FEDC16-9C30-4232-B0CE-60C8E46C2F46}" dt="2023-10-12T08:47:00.163" v="1269" actId="478"/>
          <ac:spMkLst>
            <pc:docMk/>
            <pc:sldMk cId="3856978710" sldId="295"/>
            <ac:spMk id="4" creationId="{67B9EAE3-217F-F387-7DA5-0CFFFB2D29ED}"/>
          </ac:spMkLst>
        </pc:spChg>
        <pc:spChg chg="add del">
          <ac:chgData name="Kristýna Bajgarová" userId="374f2f2b-aabc-49f7-93b5-f44f233957f6" providerId="ADAL" clId="{B4FEDC16-9C30-4232-B0CE-60C8E46C2F46}" dt="2023-10-12T08:46:47.067" v="1264" actId="26606"/>
          <ac:spMkLst>
            <pc:docMk/>
            <pc:sldMk cId="3856978710" sldId="295"/>
            <ac:spMk id="9" creationId="{4BC99CB9-DDAD-44A2-8A1C-E3AF4E72DF5C}"/>
          </ac:spMkLst>
        </pc:spChg>
        <pc:spChg chg="add del">
          <ac:chgData name="Kristýna Bajgarová" userId="374f2f2b-aabc-49f7-93b5-f44f233957f6" providerId="ADAL" clId="{B4FEDC16-9C30-4232-B0CE-60C8E46C2F46}" dt="2023-10-12T08:46:47.067" v="1264" actId="26606"/>
          <ac:spMkLst>
            <pc:docMk/>
            <pc:sldMk cId="3856978710" sldId="295"/>
            <ac:spMk id="11" creationId="{64053CBF-3932-45FF-8285-EE5146085F3A}"/>
          </ac:spMkLst>
        </pc:spChg>
        <pc:spChg chg="add">
          <ac:chgData name="Kristýna Bajgarová" userId="374f2f2b-aabc-49f7-93b5-f44f233957f6" providerId="ADAL" clId="{B4FEDC16-9C30-4232-B0CE-60C8E46C2F46}" dt="2023-10-12T08:46:49.707" v="1267" actId="26606"/>
          <ac:spMkLst>
            <pc:docMk/>
            <pc:sldMk cId="3856978710" sldId="295"/>
            <ac:spMk id="15" creationId="{1453BF6C-B012-48B7-B4E8-6D7AC7C27D02}"/>
          </ac:spMkLst>
        </pc:spChg>
        <pc:spChg chg="add">
          <ac:chgData name="Kristýna Bajgarová" userId="374f2f2b-aabc-49f7-93b5-f44f233957f6" providerId="ADAL" clId="{B4FEDC16-9C30-4232-B0CE-60C8E46C2F46}" dt="2023-10-12T08:46:49.707" v="1267" actId="26606"/>
          <ac:spMkLst>
            <pc:docMk/>
            <pc:sldMk cId="3856978710" sldId="295"/>
            <ac:spMk id="17" creationId="{E3020543-B24B-4EC4-8FFC-8DD88EEA91A8}"/>
          </ac:spMkLst>
        </pc:spChg>
        <pc:spChg chg="add mod">
          <ac:chgData name="Kristýna Bajgarová" userId="374f2f2b-aabc-49f7-93b5-f44f233957f6" providerId="ADAL" clId="{B4FEDC16-9C30-4232-B0CE-60C8E46C2F46}" dt="2023-10-12T08:46:57.149" v="1268"/>
          <ac:spMkLst>
            <pc:docMk/>
            <pc:sldMk cId="3856978710" sldId="295"/>
            <ac:spMk id="24" creationId="{0764F940-73F2-4C7F-D9AC-FFB132D0ECBA}"/>
          </ac:spMkLst>
        </pc:spChg>
        <pc:spChg chg="add del">
          <ac:chgData name="Kristýna Bajgarová" userId="374f2f2b-aabc-49f7-93b5-f44f233957f6" providerId="ADAL" clId="{B4FEDC16-9C30-4232-B0CE-60C8E46C2F46}" dt="2023-10-12T08:46:49.691" v="1266" actId="26606"/>
          <ac:spMkLst>
            <pc:docMk/>
            <pc:sldMk cId="3856978710" sldId="295"/>
            <ac:spMk id="25" creationId="{777A147A-9ED8-46B4-8660-1B3C2AA880B5}"/>
          </ac:spMkLst>
        </pc:spChg>
        <pc:spChg chg="add del">
          <ac:chgData name="Kristýna Bajgarová" userId="374f2f2b-aabc-49f7-93b5-f44f233957f6" providerId="ADAL" clId="{B4FEDC16-9C30-4232-B0CE-60C8E46C2F46}" dt="2023-10-12T08:46:49.691" v="1266" actId="26606"/>
          <ac:spMkLst>
            <pc:docMk/>
            <pc:sldMk cId="3856978710" sldId="295"/>
            <ac:spMk id="26" creationId="{5D6C15A0-C087-4593-8414-2B4EC1CDC3DE}"/>
          </ac:spMkLst>
        </pc:spChg>
        <pc:spChg chg="add">
          <ac:chgData name="Kristýna Bajgarová" userId="374f2f2b-aabc-49f7-93b5-f44f233957f6" providerId="ADAL" clId="{B4FEDC16-9C30-4232-B0CE-60C8E46C2F46}" dt="2023-10-12T08:46:49.707" v="1267" actId="26606"/>
          <ac:spMkLst>
            <pc:docMk/>
            <pc:sldMk cId="3856978710" sldId="295"/>
            <ac:spMk id="28" creationId="{327D73B4-9F5C-4A64-A179-51B9500CB8B5}"/>
          </ac:spMkLst>
        </pc:spChg>
        <pc:spChg chg="add">
          <ac:chgData name="Kristýna Bajgarová" userId="374f2f2b-aabc-49f7-93b5-f44f233957f6" providerId="ADAL" clId="{B4FEDC16-9C30-4232-B0CE-60C8E46C2F46}" dt="2023-10-12T08:46:49.707" v="1267" actId="26606"/>
          <ac:spMkLst>
            <pc:docMk/>
            <pc:sldMk cId="3856978710" sldId="295"/>
            <ac:spMk id="29" creationId="{C1F06963-6374-4B48-844F-071A9BAAAE02}"/>
          </ac:spMkLst>
        </pc:spChg>
        <pc:spChg chg="add">
          <ac:chgData name="Kristýna Bajgarová" userId="374f2f2b-aabc-49f7-93b5-f44f233957f6" providerId="ADAL" clId="{B4FEDC16-9C30-4232-B0CE-60C8E46C2F46}" dt="2023-10-12T08:46:49.707" v="1267" actId="26606"/>
          <ac:spMkLst>
            <pc:docMk/>
            <pc:sldMk cId="3856978710" sldId="295"/>
            <ac:spMk id="30" creationId="{6CB927A4-E432-4310-9CD5-E89FF5063179}"/>
          </ac:spMkLst>
        </pc:spChg>
        <pc:grpChg chg="add del">
          <ac:chgData name="Kristýna Bajgarová" userId="374f2f2b-aabc-49f7-93b5-f44f233957f6" providerId="ADAL" clId="{B4FEDC16-9C30-4232-B0CE-60C8E46C2F46}" dt="2023-10-12T08:46:47.067" v="1264" actId="26606"/>
          <ac:grpSpMkLst>
            <pc:docMk/>
            <pc:sldMk cId="3856978710" sldId="295"/>
            <ac:grpSpMk id="13" creationId="{2E751C04-BEA6-446B-A678-9C74819EBD4C}"/>
          </ac:grpSpMkLst>
        </pc:grpChg>
        <pc:grpChg chg="add del">
          <ac:chgData name="Kristýna Bajgarová" userId="374f2f2b-aabc-49f7-93b5-f44f233957f6" providerId="ADAL" clId="{B4FEDC16-9C30-4232-B0CE-60C8E46C2F46}" dt="2023-10-12T08:46:47.067" v="1264" actId="26606"/>
          <ac:grpSpMkLst>
            <pc:docMk/>
            <pc:sldMk cId="3856978710" sldId="295"/>
            <ac:grpSpMk id="19" creationId="{B63ACBA3-DEFD-4C6D-BBA0-64468FA99C2D}"/>
          </ac:grpSpMkLst>
        </pc:grpChg>
        <pc:picChg chg="del">
          <ac:chgData name="Kristýna Bajgarová" userId="374f2f2b-aabc-49f7-93b5-f44f233957f6" providerId="ADAL" clId="{B4FEDC16-9C30-4232-B0CE-60C8E46C2F46}" dt="2023-10-12T08:47:32.365" v="1273"/>
          <ac:picMkLst>
            <pc:docMk/>
            <pc:sldMk cId="3856978710" sldId="295"/>
            <ac:picMk id="5" creationId="{D13EE151-97B7-9B7E-52AB-A067969A0588}"/>
          </ac:picMkLst>
        </pc:picChg>
        <pc:cxnChg chg="add">
          <ac:chgData name="Kristýna Bajgarová" userId="374f2f2b-aabc-49f7-93b5-f44f233957f6" providerId="ADAL" clId="{B4FEDC16-9C30-4232-B0CE-60C8E46C2F46}" dt="2023-10-12T08:46:49.707" v="1267" actId="26606"/>
          <ac:cxnSpMkLst>
            <pc:docMk/>
            <pc:sldMk cId="3856978710" sldId="295"/>
            <ac:cxnSpMk id="31" creationId="{C49DA8F6-BCC1-4447-B54C-57856834B94B}"/>
          </ac:cxnSpMkLst>
        </pc:cxnChg>
      </pc:sldChg>
      <pc:sldChg chg="new del">
        <pc:chgData name="Kristýna Bajgarová" userId="374f2f2b-aabc-49f7-93b5-f44f233957f6" providerId="ADAL" clId="{B4FEDC16-9C30-4232-B0CE-60C8E46C2F46}" dt="2023-10-12T08:48:30.654" v="1289" actId="47"/>
        <pc:sldMkLst>
          <pc:docMk/>
          <pc:sldMk cId="498964947" sldId="296"/>
        </pc:sldMkLst>
      </pc:sldChg>
      <pc:sldChg chg="addSp delSp modSp mod setBg">
        <pc:chgData name="Kristýna Bajgarová" userId="374f2f2b-aabc-49f7-93b5-f44f233957f6" providerId="ADAL" clId="{B4FEDC16-9C30-4232-B0CE-60C8E46C2F46}" dt="2023-10-12T08:57:09.080" v="1543"/>
        <pc:sldMkLst>
          <pc:docMk/>
          <pc:sldMk cId="2260200107" sldId="296"/>
        </pc:sldMkLst>
        <pc:spChg chg="mod">
          <ac:chgData name="Kristýna Bajgarová" userId="374f2f2b-aabc-49f7-93b5-f44f233957f6" providerId="ADAL" clId="{B4FEDC16-9C30-4232-B0CE-60C8E46C2F46}" dt="2023-10-12T08:50:23.867" v="1301" actId="26606"/>
          <ac:spMkLst>
            <pc:docMk/>
            <pc:sldMk cId="2260200107" sldId="296"/>
            <ac:spMk id="3" creationId="{DBCCFDAF-63ED-B190-2DE9-FA9CED208D53}"/>
          </ac:spMkLst>
        </pc:spChg>
        <pc:spChg chg="mod">
          <ac:chgData name="Kristýna Bajgarová" userId="374f2f2b-aabc-49f7-93b5-f44f233957f6" providerId="ADAL" clId="{B4FEDC16-9C30-4232-B0CE-60C8E46C2F46}" dt="2023-10-12T08:50:41.264" v="1306" actId="1076"/>
          <ac:spMkLst>
            <pc:docMk/>
            <pc:sldMk cId="2260200107" sldId="296"/>
            <ac:spMk id="6" creationId="{D840D10D-F8A3-0C4E-D79E-2C59EF6D5A3F}"/>
          </ac:spMkLst>
        </pc:spChg>
        <pc:spChg chg="del">
          <ac:chgData name="Kristýna Bajgarová" userId="374f2f2b-aabc-49f7-93b5-f44f233957f6" providerId="ADAL" clId="{B4FEDC16-9C30-4232-B0CE-60C8E46C2F46}" dt="2023-10-12T08:48:57.363" v="1290" actId="26606"/>
          <ac:spMkLst>
            <pc:docMk/>
            <pc:sldMk cId="2260200107" sldId="296"/>
            <ac:spMk id="88" creationId="{C81A7265-3506-4AA8-B738-A2573AA99602}"/>
          </ac:spMkLst>
        </pc:spChg>
        <pc:spChg chg="add del">
          <ac:chgData name="Kristýna Bajgarová" userId="374f2f2b-aabc-49f7-93b5-f44f233957f6" providerId="ADAL" clId="{B4FEDC16-9C30-4232-B0CE-60C8E46C2F46}" dt="2023-10-12T08:50:23.867" v="1301" actId="26606"/>
          <ac:spMkLst>
            <pc:docMk/>
            <pc:sldMk cId="2260200107" sldId="296"/>
            <ac:spMk id="102" creationId="{8F08FD56-DA92-4BD4-98BB-9311E5E5227E}"/>
          </ac:spMkLst>
        </pc:spChg>
        <pc:spChg chg="add del">
          <ac:chgData name="Kristýna Bajgarová" userId="374f2f2b-aabc-49f7-93b5-f44f233957f6" providerId="ADAL" clId="{B4FEDC16-9C30-4232-B0CE-60C8E46C2F46}" dt="2023-10-12T08:50:23.867" v="1301" actId="26606"/>
          <ac:spMkLst>
            <pc:docMk/>
            <pc:sldMk cId="2260200107" sldId="296"/>
            <ac:spMk id="104" creationId="{C5D5E9CC-2294-46D1-89D0-F8C6FA5C41DC}"/>
          </ac:spMkLst>
        </pc:spChg>
        <pc:spChg chg="add del">
          <ac:chgData name="Kristýna Bajgarová" userId="374f2f2b-aabc-49f7-93b5-f44f233957f6" providerId="ADAL" clId="{B4FEDC16-9C30-4232-B0CE-60C8E46C2F46}" dt="2023-10-12T08:50:23.867" v="1301" actId="26606"/>
          <ac:spMkLst>
            <pc:docMk/>
            <pc:sldMk cId="2260200107" sldId="296"/>
            <ac:spMk id="106" creationId="{5BABD217-EF3C-4AF3-9C20-A6619D211F53}"/>
          </ac:spMkLst>
        </pc:spChg>
        <pc:spChg chg="add del">
          <ac:chgData name="Kristýna Bajgarová" userId="374f2f2b-aabc-49f7-93b5-f44f233957f6" providerId="ADAL" clId="{B4FEDC16-9C30-4232-B0CE-60C8E46C2F46}" dt="2023-10-12T08:50:23.867" v="1301" actId="26606"/>
          <ac:spMkLst>
            <pc:docMk/>
            <pc:sldMk cId="2260200107" sldId="296"/>
            <ac:spMk id="114" creationId="{03CCCF79-BC42-40CC-A81F-1C5962B62EA1}"/>
          </ac:spMkLst>
        </pc:spChg>
        <pc:spChg chg="add">
          <ac:chgData name="Kristýna Bajgarová" userId="374f2f2b-aabc-49f7-93b5-f44f233957f6" providerId="ADAL" clId="{B4FEDC16-9C30-4232-B0CE-60C8E46C2F46}" dt="2023-10-12T08:50:23.867" v="1301" actId="26606"/>
          <ac:spMkLst>
            <pc:docMk/>
            <pc:sldMk cId="2260200107" sldId="296"/>
            <ac:spMk id="125" creationId="{06E29850-FF8C-4A70-A54F-29A8CFCF99CA}"/>
          </ac:spMkLst>
        </pc:spChg>
        <pc:spChg chg="add">
          <ac:chgData name="Kristýna Bajgarová" userId="374f2f2b-aabc-49f7-93b5-f44f233957f6" providerId="ADAL" clId="{B4FEDC16-9C30-4232-B0CE-60C8E46C2F46}" dt="2023-10-12T08:50:23.867" v="1301" actId="26606"/>
          <ac:spMkLst>
            <pc:docMk/>
            <pc:sldMk cId="2260200107" sldId="296"/>
            <ac:spMk id="133" creationId="{32B2619C-2C88-4DD6-96FE-CF708FF6A8F7}"/>
          </ac:spMkLst>
        </pc:spChg>
        <pc:spChg chg="add">
          <ac:chgData name="Kristýna Bajgarová" userId="374f2f2b-aabc-49f7-93b5-f44f233957f6" providerId="ADAL" clId="{B4FEDC16-9C30-4232-B0CE-60C8E46C2F46}" dt="2023-10-12T08:50:23.867" v="1301" actId="26606"/>
          <ac:spMkLst>
            <pc:docMk/>
            <pc:sldMk cId="2260200107" sldId="296"/>
            <ac:spMk id="135" creationId="{AE3A44A7-098D-4DB2-9081-4499626D1909}"/>
          </ac:spMkLst>
        </pc:spChg>
        <pc:spChg chg="add">
          <ac:chgData name="Kristýna Bajgarová" userId="374f2f2b-aabc-49f7-93b5-f44f233957f6" providerId="ADAL" clId="{B4FEDC16-9C30-4232-B0CE-60C8E46C2F46}" dt="2023-10-12T08:50:23.867" v="1301" actId="26606"/>
          <ac:spMkLst>
            <pc:docMk/>
            <pc:sldMk cId="2260200107" sldId="296"/>
            <ac:spMk id="137" creationId="{4F1CB7E3-24EA-46FC-AFBA-DD5B72918A37}"/>
          </ac:spMkLst>
        </pc:spChg>
        <pc:grpChg chg="del">
          <ac:chgData name="Kristýna Bajgarová" userId="374f2f2b-aabc-49f7-93b5-f44f233957f6" providerId="ADAL" clId="{B4FEDC16-9C30-4232-B0CE-60C8E46C2F46}" dt="2023-10-12T08:48:57.363" v="1290" actId="26606"/>
          <ac:grpSpMkLst>
            <pc:docMk/>
            <pc:sldMk cId="2260200107" sldId="296"/>
            <ac:grpSpMk id="86" creationId="{23F5135F-115E-423C-BE4A-B56C35DC9F3E}"/>
          </ac:grpSpMkLst>
        </pc:grpChg>
        <pc:grpChg chg="del">
          <ac:chgData name="Kristýna Bajgarová" userId="374f2f2b-aabc-49f7-93b5-f44f233957f6" providerId="ADAL" clId="{B4FEDC16-9C30-4232-B0CE-60C8E46C2F46}" dt="2023-10-12T08:48:57.363" v="1290" actId="26606"/>
          <ac:grpSpMkLst>
            <pc:docMk/>
            <pc:sldMk cId="2260200107" sldId="296"/>
            <ac:grpSpMk id="90" creationId="{FE0B2377-2BD7-4957-B891-136A830A2859}"/>
          </ac:grpSpMkLst>
        </pc:grpChg>
        <pc:grpChg chg="add del">
          <ac:chgData name="Kristýna Bajgarová" userId="374f2f2b-aabc-49f7-93b5-f44f233957f6" providerId="ADAL" clId="{B4FEDC16-9C30-4232-B0CE-60C8E46C2F46}" dt="2023-10-12T08:50:23.867" v="1301" actId="26606"/>
          <ac:grpSpMkLst>
            <pc:docMk/>
            <pc:sldMk cId="2260200107" sldId="296"/>
            <ac:grpSpMk id="96" creationId="{23F5135F-115E-423C-BE4A-B56C35DC9F3E}"/>
          </ac:grpSpMkLst>
        </pc:grpChg>
        <pc:grpChg chg="add del">
          <ac:chgData name="Kristýna Bajgarová" userId="374f2f2b-aabc-49f7-93b5-f44f233957f6" providerId="ADAL" clId="{B4FEDC16-9C30-4232-B0CE-60C8E46C2F46}" dt="2023-10-12T08:50:23.867" v="1301" actId="26606"/>
          <ac:grpSpMkLst>
            <pc:docMk/>
            <pc:sldMk cId="2260200107" sldId="296"/>
            <ac:grpSpMk id="108" creationId="{96BEFBD8-C05C-43C7-8D7B-58D37F70F548}"/>
          </ac:grpSpMkLst>
        </pc:grpChg>
        <pc:grpChg chg="add">
          <ac:chgData name="Kristýna Bajgarová" userId="374f2f2b-aabc-49f7-93b5-f44f233957f6" providerId="ADAL" clId="{B4FEDC16-9C30-4232-B0CE-60C8E46C2F46}" dt="2023-10-12T08:50:23.867" v="1301" actId="26606"/>
          <ac:grpSpMkLst>
            <pc:docMk/>
            <pc:sldMk cId="2260200107" sldId="296"/>
            <ac:grpSpMk id="119" creationId="{23F5135F-115E-423C-BE4A-B56C35DC9F3E}"/>
          </ac:grpSpMkLst>
        </pc:grpChg>
        <pc:grpChg chg="add">
          <ac:chgData name="Kristýna Bajgarová" userId="374f2f2b-aabc-49f7-93b5-f44f233957f6" providerId="ADAL" clId="{B4FEDC16-9C30-4232-B0CE-60C8E46C2F46}" dt="2023-10-12T08:50:23.867" v="1301" actId="26606"/>
          <ac:grpSpMkLst>
            <pc:docMk/>
            <pc:sldMk cId="2260200107" sldId="296"/>
            <ac:grpSpMk id="127" creationId="{179E390A-405A-41FF-B91F-F5FAA0E594C8}"/>
          </ac:grpSpMkLst>
        </pc:grpChg>
        <pc:graphicFrameChg chg="mod modGraphic">
          <ac:chgData name="Kristýna Bajgarová" userId="374f2f2b-aabc-49f7-93b5-f44f233957f6" providerId="ADAL" clId="{B4FEDC16-9C30-4232-B0CE-60C8E46C2F46}" dt="2023-10-12T08:50:37.666" v="1305" actId="14100"/>
          <ac:graphicFrameMkLst>
            <pc:docMk/>
            <pc:sldMk cId="2260200107" sldId="296"/>
            <ac:graphicFrameMk id="66" creationId="{547C730E-EC09-2E66-201D-044E503CD238}"/>
          </ac:graphicFrameMkLst>
        </pc:graphicFrameChg>
        <pc:picChg chg="add mod ord">
          <ac:chgData name="Kristýna Bajgarová" userId="374f2f2b-aabc-49f7-93b5-f44f233957f6" providerId="ADAL" clId="{B4FEDC16-9C30-4232-B0CE-60C8E46C2F46}" dt="2023-10-12T08:50:23.867" v="1301" actId="26606"/>
          <ac:picMkLst>
            <pc:docMk/>
            <pc:sldMk cId="2260200107" sldId="296"/>
            <ac:picMk id="4" creationId="{6513C983-47F1-172A-CDD3-AFF1068E9889}"/>
          </ac:picMkLst>
        </pc:picChg>
      </pc:sldChg>
      <pc:sldChg chg="delSp modSp add del mod setBg delDesignElem">
        <pc:chgData name="Kristýna Bajgarová" userId="374f2f2b-aabc-49f7-93b5-f44f233957f6" providerId="ADAL" clId="{B4FEDC16-9C30-4232-B0CE-60C8E46C2F46}" dt="2023-10-12T08:48:11.555" v="1286" actId="47"/>
        <pc:sldMkLst>
          <pc:docMk/>
          <pc:sldMk cId="2247007913" sldId="297"/>
        </pc:sldMkLst>
        <pc:spChg chg="mod">
          <ac:chgData name="Kristýna Bajgarová" userId="374f2f2b-aabc-49f7-93b5-f44f233957f6" providerId="ADAL" clId="{B4FEDC16-9C30-4232-B0CE-60C8E46C2F46}" dt="2023-10-12T08:47:35.357" v="1276" actId="27636"/>
          <ac:spMkLst>
            <pc:docMk/>
            <pc:sldMk cId="2247007913" sldId="297"/>
            <ac:spMk id="8" creationId="{22727168-4037-5D2F-BB4E-23083EC20B9D}"/>
          </ac:spMkLst>
        </pc:spChg>
        <pc:spChg chg="del">
          <ac:chgData name="Kristýna Bajgarová" userId="374f2f2b-aabc-49f7-93b5-f44f233957f6" providerId="ADAL" clId="{B4FEDC16-9C30-4232-B0CE-60C8E46C2F46}" dt="2023-10-12T08:47:35.237" v="1275"/>
          <ac:spMkLst>
            <pc:docMk/>
            <pc:sldMk cId="2247007913" sldId="297"/>
            <ac:spMk id="20" creationId="{1B7C4707-9C68-44ED-A6DE-88FF7A50F452}"/>
          </ac:spMkLst>
        </pc:spChg>
        <pc:spChg chg="del">
          <ac:chgData name="Kristýna Bajgarová" userId="374f2f2b-aabc-49f7-93b5-f44f233957f6" providerId="ADAL" clId="{B4FEDC16-9C30-4232-B0CE-60C8E46C2F46}" dt="2023-10-12T08:47:35.237" v="1275"/>
          <ac:spMkLst>
            <pc:docMk/>
            <pc:sldMk cId="2247007913" sldId="297"/>
            <ac:spMk id="22" creationId="{B69060A4-9EDF-4FB5-87A8-A9FC83E446DE}"/>
          </ac:spMkLst>
        </pc:spChg>
        <pc:spChg chg="del">
          <ac:chgData name="Kristýna Bajgarová" userId="374f2f2b-aabc-49f7-93b5-f44f233957f6" providerId="ADAL" clId="{B4FEDC16-9C30-4232-B0CE-60C8E46C2F46}" dt="2023-10-12T08:47:35.237" v="1275"/>
          <ac:spMkLst>
            <pc:docMk/>
            <pc:sldMk cId="2247007913" sldId="297"/>
            <ac:spMk id="24" creationId="{E937A4B0-1638-4AFA-91A5-60F8BB498C88}"/>
          </ac:spMkLst>
        </pc:spChg>
        <pc:spChg chg="del">
          <ac:chgData name="Kristýna Bajgarová" userId="374f2f2b-aabc-49f7-93b5-f44f233957f6" providerId="ADAL" clId="{B4FEDC16-9C30-4232-B0CE-60C8E46C2F46}" dt="2023-10-12T08:47:35.237" v="1275"/>
          <ac:spMkLst>
            <pc:docMk/>
            <pc:sldMk cId="2247007913" sldId="297"/>
            <ac:spMk id="26" creationId="{60376AD7-5814-4A2B-B3FC-395355E39461}"/>
          </ac:spMkLst>
        </pc:spChg>
        <pc:grpChg chg="del">
          <ac:chgData name="Kristýna Bajgarová" userId="374f2f2b-aabc-49f7-93b5-f44f233957f6" providerId="ADAL" clId="{B4FEDC16-9C30-4232-B0CE-60C8E46C2F46}" dt="2023-10-12T08:47:35.237" v="1275"/>
          <ac:grpSpMkLst>
            <pc:docMk/>
            <pc:sldMk cId="2247007913" sldId="297"/>
            <ac:grpSpMk id="14" creationId="{23F5135F-115E-423C-BE4A-B56C35DC9F3E}"/>
          </ac:grpSpMkLst>
        </pc:grpChg>
        <pc:grpChg chg="del">
          <ac:chgData name="Kristýna Bajgarová" userId="374f2f2b-aabc-49f7-93b5-f44f233957f6" providerId="ADAL" clId="{B4FEDC16-9C30-4232-B0CE-60C8E46C2F46}" dt="2023-10-12T08:47:35.237" v="1275"/>
          <ac:grpSpMkLst>
            <pc:docMk/>
            <pc:sldMk cId="2247007913" sldId="297"/>
            <ac:grpSpMk id="28" creationId="{D2D2835C-DDE9-4332-9476-94B711F05374}"/>
          </ac:grpSpMkLst>
        </pc:grpChg>
      </pc:sldChg>
      <pc:sldChg chg="addSp delSp modSp add mod setBg">
        <pc:chgData name="Kristýna Bajgarová" userId="374f2f2b-aabc-49f7-93b5-f44f233957f6" providerId="ADAL" clId="{B4FEDC16-9C30-4232-B0CE-60C8E46C2F46}" dt="2023-10-12T08:57:00.454" v="1541"/>
        <pc:sldMkLst>
          <pc:docMk/>
          <pc:sldMk cId="1673188071" sldId="298"/>
        </pc:sldMkLst>
        <pc:spChg chg="mod">
          <ac:chgData name="Kristýna Bajgarová" userId="374f2f2b-aabc-49f7-93b5-f44f233957f6" providerId="ADAL" clId="{B4FEDC16-9C30-4232-B0CE-60C8E46C2F46}" dt="2023-10-12T08:48:23.054" v="1287" actId="26606"/>
          <ac:spMkLst>
            <pc:docMk/>
            <pc:sldMk cId="1673188071" sldId="298"/>
            <ac:spMk id="3" creationId="{8623E7C8-ABB5-A96D-2ADC-4CC4E571389D}"/>
          </ac:spMkLst>
        </pc:spChg>
        <pc:spChg chg="mod">
          <ac:chgData name="Kristýna Bajgarová" userId="374f2f2b-aabc-49f7-93b5-f44f233957f6" providerId="ADAL" clId="{B4FEDC16-9C30-4232-B0CE-60C8E46C2F46}" dt="2023-10-12T08:48:26.744" v="1288" actId="13926"/>
          <ac:spMkLst>
            <pc:docMk/>
            <pc:sldMk cId="1673188071" sldId="298"/>
            <ac:spMk id="4" creationId="{D3775B57-B632-DB6A-685B-EDC309B38577}"/>
          </ac:spMkLst>
        </pc:spChg>
        <pc:spChg chg="mod">
          <ac:chgData name="Kristýna Bajgarová" userId="374f2f2b-aabc-49f7-93b5-f44f233957f6" providerId="ADAL" clId="{B4FEDC16-9C30-4232-B0CE-60C8E46C2F46}" dt="2023-10-12T08:48:23.054" v="1287" actId="26606"/>
          <ac:spMkLst>
            <pc:docMk/>
            <pc:sldMk cId="1673188071" sldId="298"/>
            <ac:spMk id="8" creationId="{22727168-4037-5D2F-BB4E-23083EC20B9D}"/>
          </ac:spMkLst>
        </pc:spChg>
        <pc:spChg chg="del">
          <ac:chgData name="Kristýna Bajgarová" userId="374f2f2b-aabc-49f7-93b5-f44f233957f6" providerId="ADAL" clId="{B4FEDC16-9C30-4232-B0CE-60C8E46C2F46}" dt="2023-10-12T08:48:23.054" v="1287" actId="26606"/>
          <ac:spMkLst>
            <pc:docMk/>
            <pc:sldMk cId="1673188071" sldId="298"/>
            <ac:spMk id="20" creationId="{1B7C4707-9C68-44ED-A6DE-88FF7A50F452}"/>
          </ac:spMkLst>
        </pc:spChg>
        <pc:spChg chg="del">
          <ac:chgData name="Kristýna Bajgarová" userId="374f2f2b-aabc-49f7-93b5-f44f233957f6" providerId="ADAL" clId="{B4FEDC16-9C30-4232-B0CE-60C8E46C2F46}" dt="2023-10-12T08:48:23.054" v="1287" actId="26606"/>
          <ac:spMkLst>
            <pc:docMk/>
            <pc:sldMk cId="1673188071" sldId="298"/>
            <ac:spMk id="22" creationId="{B69060A4-9EDF-4FB5-87A8-A9FC83E446DE}"/>
          </ac:spMkLst>
        </pc:spChg>
        <pc:spChg chg="del">
          <ac:chgData name="Kristýna Bajgarová" userId="374f2f2b-aabc-49f7-93b5-f44f233957f6" providerId="ADAL" clId="{B4FEDC16-9C30-4232-B0CE-60C8E46C2F46}" dt="2023-10-12T08:48:23.054" v="1287" actId="26606"/>
          <ac:spMkLst>
            <pc:docMk/>
            <pc:sldMk cId="1673188071" sldId="298"/>
            <ac:spMk id="24" creationId="{E937A4B0-1638-4AFA-91A5-60F8BB498C88}"/>
          </ac:spMkLst>
        </pc:spChg>
        <pc:spChg chg="del">
          <ac:chgData name="Kristýna Bajgarová" userId="374f2f2b-aabc-49f7-93b5-f44f233957f6" providerId="ADAL" clId="{B4FEDC16-9C30-4232-B0CE-60C8E46C2F46}" dt="2023-10-12T08:48:23.054" v="1287" actId="26606"/>
          <ac:spMkLst>
            <pc:docMk/>
            <pc:sldMk cId="1673188071" sldId="298"/>
            <ac:spMk id="26" creationId="{60376AD7-5814-4A2B-B3FC-395355E39461}"/>
          </ac:spMkLst>
        </pc:spChg>
        <pc:spChg chg="add">
          <ac:chgData name="Kristýna Bajgarová" userId="374f2f2b-aabc-49f7-93b5-f44f233957f6" providerId="ADAL" clId="{B4FEDC16-9C30-4232-B0CE-60C8E46C2F46}" dt="2023-10-12T08:48:23.054" v="1287" actId="26606"/>
          <ac:spMkLst>
            <pc:docMk/>
            <pc:sldMk cId="1673188071" sldId="298"/>
            <ac:spMk id="43" creationId="{8F08FD56-DA92-4BD4-98BB-9311E5E5227E}"/>
          </ac:spMkLst>
        </pc:spChg>
        <pc:spChg chg="add">
          <ac:chgData name="Kristýna Bajgarová" userId="374f2f2b-aabc-49f7-93b5-f44f233957f6" providerId="ADAL" clId="{B4FEDC16-9C30-4232-B0CE-60C8E46C2F46}" dt="2023-10-12T08:48:23.054" v="1287" actId="26606"/>
          <ac:spMkLst>
            <pc:docMk/>
            <pc:sldMk cId="1673188071" sldId="298"/>
            <ac:spMk id="45" creationId="{C5D5E9CC-2294-46D1-89D0-F8C6FA5C41DC}"/>
          </ac:spMkLst>
        </pc:spChg>
        <pc:spChg chg="add">
          <ac:chgData name="Kristýna Bajgarová" userId="374f2f2b-aabc-49f7-93b5-f44f233957f6" providerId="ADAL" clId="{B4FEDC16-9C30-4232-B0CE-60C8E46C2F46}" dt="2023-10-12T08:48:23.054" v="1287" actId="26606"/>
          <ac:spMkLst>
            <pc:docMk/>
            <pc:sldMk cId="1673188071" sldId="298"/>
            <ac:spMk id="47" creationId="{5BABD217-EF3C-4AF3-9C20-A6619D211F53}"/>
          </ac:spMkLst>
        </pc:spChg>
        <pc:spChg chg="add">
          <ac:chgData name="Kristýna Bajgarová" userId="374f2f2b-aabc-49f7-93b5-f44f233957f6" providerId="ADAL" clId="{B4FEDC16-9C30-4232-B0CE-60C8E46C2F46}" dt="2023-10-12T08:48:23.054" v="1287" actId="26606"/>
          <ac:spMkLst>
            <pc:docMk/>
            <pc:sldMk cId="1673188071" sldId="298"/>
            <ac:spMk id="55" creationId="{03CCCF79-BC42-40CC-A81F-1C5962B62EA1}"/>
          </ac:spMkLst>
        </pc:spChg>
        <pc:grpChg chg="del">
          <ac:chgData name="Kristýna Bajgarová" userId="374f2f2b-aabc-49f7-93b5-f44f233957f6" providerId="ADAL" clId="{B4FEDC16-9C30-4232-B0CE-60C8E46C2F46}" dt="2023-10-12T08:48:23.054" v="1287" actId="26606"/>
          <ac:grpSpMkLst>
            <pc:docMk/>
            <pc:sldMk cId="1673188071" sldId="298"/>
            <ac:grpSpMk id="14" creationId="{23F5135F-115E-423C-BE4A-B56C35DC9F3E}"/>
          </ac:grpSpMkLst>
        </pc:grpChg>
        <pc:grpChg chg="del">
          <ac:chgData name="Kristýna Bajgarová" userId="374f2f2b-aabc-49f7-93b5-f44f233957f6" providerId="ADAL" clId="{B4FEDC16-9C30-4232-B0CE-60C8E46C2F46}" dt="2023-10-12T08:48:23.054" v="1287" actId="26606"/>
          <ac:grpSpMkLst>
            <pc:docMk/>
            <pc:sldMk cId="1673188071" sldId="298"/>
            <ac:grpSpMk id="28" creationId="{D2D2835C-DDE9-4332-9476-94B711F05374}"/>
          </ac:grpSpMkLst>
        </pc:grpChg>
        <pc:grpChg chg="add">
          <ac:chgData name="Kristýna Bajgarová" userId="374f2f2b-aabc-49f7-93b5-f44f233957f6" providerId="ADAL" clId="{B4FEDC16-9C30-4232-B0CE-60C8E46C2F46}" dt="2023-10-12T08:48:23.054" v="1287" actId="26606"/>
          <ac:grpSpMkLst>
            <pc:docMk/>
            <pc:sldMk cId="1673188071" sldId="298"/>
            <ac:grpSpMk id="37" creationId="{23F5135F-115E-423C-BE4A-B56C35DC9F3E}"/>
          </ac:grpSpMkLst>
        </pc:grpChg>
        <pc:grpChg chg="add">
          <ac:chgData name="Kristýna Bajgarová" userId="374f2f2b-aabc-49f7-93b5-f44f233957f6" providerId="ADAL" clId="{B4FEDC16-9C30-4232-B0CE-60C8E46C2F46}" dt="2023-10-12T08:48:23.054" v="1287" actId="26606"/>
          <ac:grpSpMkLst>
            <pc:docMk/>
            <pc:sldMk cId="1673188071" sldId="298"/>
            <ac:grpSpMk id="49" creationId="{96BEFBD8-C05C-43C7-8D7B-58D37F70F548}"/>
          </ac:grpSpMkLst>
        </pc:grpChg>
        <pc:picChg chg="mod ord">
          <ac:chgData name="Kristýna Bajgarová" userId="374f2f2b-aabc-49f7-93b5-f44f233957f6" providerId="ADAL" clId="{B4FEDC16-9C30-4232-B0CE-60C8E46C2F46}" dt="2023-10-12T08:48:23.054" v="1287" actId="26606"/>
          <ac:picMkLst>
            <pc:docMk/>
            <pc:sldMk cId="1673188071" sldId="298"/>
            <ac:picMk id="10" creationId="{87181208-E6E1-0F17-864F-3074409CB7DE}"/>
          </ac:picMkLst>
        </pc:picChg>
      </pc:sldChg>
      <pc:sldChg chg="delSp modSp add del mod setBg delDesignElem">
        <pc:chgData name="Kristýna Bajgarová" userId="374f2f2b-aabc-49f7-93b5-f44f233957f6" providerId="ADAL" clId="{B4FEDC16-9C30-4232-B0CE-60C8E46C2F46}" dt="2023-10-12T08:47:40.951" v="1280" actId="47"/>
        <pc:sldMkLst>
          <pc:docMk/>
          <pc:sldMk cId="3634731651" sldId="298"/>
        </pc:sldMkLst>
        <pc:spChg chg="mod">
          <ac:chgData name="Kristýna Bajgarová" userId="374f2f2b-aabc-49f7-93b5-f44f233957f6" providerId="ADAL" clId="{B4FEDC16-9C30-4232-B0CE-60C8E46C2F46}" dt="2023-10-12T08:47:39.332" v="1279" actId="27636"/>
          <ac:spMkLst>
            <pc:docMk/>
            <pc:sldMk cId="3634731651" sldId="298"/>
            <ac:spMk id="8" creationId="{22727168-4037-5D2F-BB4E-23083EC20B9D}"/>
          </ac:spMkLst>
        </pc:spChg>
        <pc:spChg chg="del">
          <ac:chgData name="Kristýna Bajgarová" userId="374f2f2b-aabc-49f7-93b5-f44f233957f6" providerId="ADAL" clId="{B4FEDC16-9C30-4232-B0CE-60C8E46C2F46}" dt="2023-10-12T08:47:39.238" v="1278"/>
          <ac:spMkLst>
            <pc:docMk/>
            <pc:sldMk cId="3634731651" sldId="298"/>
            <ac:spMk id="20" creationId="{1B7C4707-9C68-44ED-A6DE-88FF7A50F452}"/>
          </ac:spMkLst>
        </pc:spChg>
        <pc:spChg chg="del">
          <ac:chgData name="Kristýna Bajgarová" userId="374f2f2b-aabc-49f7-93b5-f44f233957f6" providerId="ADAL" clId="{B4FEDC16-9C30-4232-B0CE-60C8E46C2F46}" dt="2023-10-12T08:47:39.238" v="1278"/>
          <ac:spMkLst>
            <pc:docMk/>
            <pc:sldMk cId="3634731651" sldId="298"/>
            <ac:spMk id="22" creationId="{B69060A4-9EDF-4FB5-87A8-A9FC83E446DE}"/>
          </ac:spMkLst>
        </pc:spChg>
        <pc:spChg chg="del">
          <ac:chgData name="Kristýna Bajgarová" userId="374f2f2b-aabc-49f7-93b5-f44f233957f6" providerId="ADAL" clId="{B4FEDC16-9C30-4232-B0CE-60C8E46C2F46}" dt="2023-10-12T08:47:39.238" v="1278"/>
          <ac:spMkLst>
            <pc:docMk/>
            <pc:sldMk cId="3634731651" sldId="298"/>
            <ac:spMk id="24" creationId="{E937A4B0-1638-4AFA-91A5-60F8BB498C88}"/>
          </ac:spMkLst>
        </pc:spChg>
        <pc:spChg chg="del">
          <ac:chgData name="Kristýna Bajgarová" userId="374f2f2b-aabc-49f7-93b5-f44f233957f6" providerId="ADAL" clId="{B4FEDC16-9C30-4232-B0CE-60C8E46C2F46}" dt="2023-10-12T08:47:39.238" v="1278"/>
          <ac:spMkLst>
            <pc:docMk/>
            <pc:sldMk cId="3634731651" sldId="298"/>
            <ac:spMk id="26" creationId="{60376AD7-5814-4A2B-B3FC-395355E39461}"/>
          </ac:spMkLst>
        </pc:spChg>
        <pc:grpChg chg="del">
          <ac:chgData name="Kristýna Bajgarová" userId="374f2f2b-aabc-49f7-93b5-f44f233957f6" providerId="ADAL" clId="{B4FEDC16-9C30-4232-B0CE-60C8E46C2F46}" dt="2023-10-12T08:47:39.238" v="1278"/>
          <ac:grpSpMkLst>
            <pc:docMk/>
            <pc:sldMk cId="3634731651" sldId="298"/>
            <ac:grpSpMk id="14" creationId="{23F5135F-115E-423C-BE4A-B56C35DC9F3E}"/>
          </ac:grpSpMkLst>
        </pc:grpChg>
        <pc:grpChg chg="del">
          <ac:chgData name="Kristýna Bajgarová" userId="374f2f2b-aabc-49f7-93b5-f44f233957f6" providerId="ADAL" clId="{B4FEDC16-9C30-4232-B0CE-60C8E46C2F46}" dt="2023-10-12T08:47:39.238" v="1278"/>
          <ac:grpSpMkLst>
            <pc:docMk/>
            <pc:sldMk cId="3634731651" sldId="298"/>
            <ac:grpSpMk id="28" creationId="{D2D2835C-DDE9-4332-9476-94B711F05374}"/>
          </ac:grpSpMkLst>
        </pc:grpChg>
      </pc:sldChg>
      <pc:sldChg chg="addSp delSp modSp new mod setBg">
        <pc:chgData name="Kristýna Bajgarová" userId="374f2f2b-aabc-49f7-93b5-f44f233957f6" providerId="ADAL" clId="{B4FEDC16-9C30-4232-B0CE-60C8E46C2F46}" dt="2023-10-12T08:56:24.222" v="1540" actId="1076"/>
        <pc:sldMkLst>
          <pc:docMk/>
          <pc:sldMk cId="854651039" sldId="299"/>
        </pc:sldMkLst>
        <pc:spChg chg="mod">
          <ac:chgData name="Kristýna Bajgarová" userId="374f2f2b-aabc-49f7-93b5-f44f233957f6" providerId="ADAL" clId="{B4FEDC16-9C30-4232-B0CE-60C8E46C2F46}" dt="2023-10-12T08:54:35.789" v="1408" actId="113"/>
          <ac:spMkLst>
            <pc:docMk/>
            <pc:sldMk cId="854651039" sldId="299"/>
            <ac:spMk id="2" creationId="{4725216B-0933-125A-A04D-5ADEF4E42A12}"/>
          </ac:spMkLst>
        </pc:spChg>
        <pc:spChg chg="mod ord">
          <ac:chgData name="Kristýna Bajgarová" userId="374f2f2b-aabc-49f7-93b5-f44f233957f6" providerId="ADAL" clId="{B4FEDC16-9C30-4232-B0CE-60C8E46C2F46}" dt="2023-10-12T08:55:09.694" v="1412" actId="113"/>
          <ac:spMkLst>
            <pc:docMk/>
            <pc:sldMk cId="854651039" sldId="299"/>
            <ac:spMk id="3" creationId="{74B2F328-58BF-8A85-A328-0FC0B2572095}"/>
          </ac:spMkLst>
        </pc:spChg>
        <pc:spChg chg="del mod ord">
          <ac:chgData name="Kristýna Bajgarová" userId="374f2f2b-aabc-49f7-93b5-f44f233957f6" providerId="ADAL" clId="{B4FEDC16-9C30-4232-B0CE-60C8E46C2F46}" dt="2023-10-12T08:53:44.897" v="1383" actId="478"/>
          <ac:spMkLst>
            <pc:docMk/>
            <pc:sldMk cId="854651039" sldId="299"/>
            <ac:spMk id="4" creationId="{0527E1B5-9EA8-1A7C-5625-C430B28DF59A}"/>
          </ac:spMkLst>
        </pc:spChg>
        <pc:spChg chg="add mod">
          <ac:chgData name="Kristýna Bajgarová" userId="374f2f2b-aabc-49f7-93b5-f44f233957f6" providerId="ADAL" clId="{B4FEDC16-9C30-4232-B0CE-60C8E46C2F46}" dt="2023-10-12T08:55:54.443" v="1454" actId="14100"/>
          <ac:spMkLst>
            <pc:docMk/>
            <pc:sldMk cId="854651039" sldId="299"/>
            <ac:spMk id="5" creationId="{30C3A505-EC47-D94A-DBF6-5D5670D2F2A4}"/>
          </ac:spMkLst>
        </pc:spChg>
        <pc:spChg chg="add del">
          <ac:chgData name="Kristýna Bajgarová" userId="374f2f2b-aabc-49f7-93b5-f44f233957f6" providerId="ADAL" clId="{B4FEDC16-9C30-4232-B0CE-60C8E46C2F46}" dt="2023-10-12T08:52:22.007" v="1333" actId="26606"/>
          <ac:spMkLst>
            <pc:docMk/>
            <pc:sldMk cId="854651039" sldId="299"/>
            <ac:spMk id="10" creationId="{9F7D5CDA-D291-4307-BF55-1381FED29634}"/>
          </ac:spMkLst>
        </pc:spChg>
        <pc:spChg chg="add del">
          <ac:chgData name="Kristýna Bajgarová" userId="374f2f2b-aabc-49f7-93b5-f44f233957f6" providerId="ADAL" clId="{B4FEDC16-9C30-4232-B0CE-60C8E46C2F46}" dt="2023-10-12T08:52:29.376" v="1335" actId="26606"/>
          <ac:spMkLst>
            <pc:docMk/>
            <pc:sldMk cId="854651039" sldId="299"/>
            <ac:spMk id="12" creationId="{9C3A50E9-9119-7BC3-083B-2D84CCC78E47}"/>
          </ac:spMkLst>
        </pc:spChg>
        <pc:spChg chg="add del">
          <ac:chgData name="Kristýna Bajgarová" userId="374f2f2b-aabc-49f7-93b5-f44f233957f6" providerId="ADAL" clId="{B4FEDC16-9C30-4232-B0CE-60C8E46C2F46}" dt="2023-10-12T08:52:29.376" v="1335" actId="26606"/>
          <ac:spMkLst>
            <pc:docMk/>
            <pc:sldMk cId="854651039" sldId="299"/>
            <ac:spMk id="14" creationId="{DC39DE25-0E4E-0AA7-0932-1D78C2372786}"/>
          </ac:spMkLst>
        </pc:spChg>
        <pc:spChg chg="add del">
          <ac:chgData name="Kristýna Bajgarová" userId="374f2f2b-aabc-49f7-93b5-f44f233957f6" providerId="ADAL" clId="{B4FEDC16-9C30-4232-B0CE-60C8E46C2F46}" dt="2023-10-12T08:52:29.376" v="1335" actId="26606"/>
          <ac:spMkLst>
            <pc:docMk/>
            <pc:sldMk cId="854651039" sldId="299"/>
            <ac:spMk id="15" creationId="{AE3A741D-C19B-960A-5803-1C5887147820}"/>
          </ac:spMkLst>
        </pc:spChg>
        <pc:spChg chg="add del">
          <ac:chgData name="Kristýna Bajgarová" userId="374f2f2b-aabc-49f7-93b5-f44f233957f6" providerId="ADAL" clId="{B4FEDC16-9C30-4232-B0CE-60C8E46C2F46}" dt="2023-10-12T08:52:29.376" v="1335" actId="26606"/>
          <ac:spMkLst>
            <pc:docMk/>
            <pc:sldMk cId="854651039" sldId="299"/>
            <ac:spMk id="16" creationId="{8D6EA299-0840-6DEA-E670-C49AEBC87E89}"/>
          </ac:spMkLst>
        </pc:spChg>
        <pc:spChg chg="add del">
          <ac:chgData name="Kristýna Bajgarová" userId="374f2f2b-aabc-49f7-93b5-f44f233957f6" providerId="ADAL" clId="{B4FEDC16-9C30-4232-B0CE-60C8E46C2F46}" dt="2023-10-12T08:52:30.281" v="1337" actId="26606"/>
          <ac:spMkLst>
            <pc:docMk/>
            <pc:sldMk cId="854651039" sldId="299"/>
            <ac:spMk id="18" creationId="{9F7D5CDA-D291-4307-BF55-1381FED29634}"/>
          </ac:spMkLst>
        </pc:spChg>
        <pc:spChg chg="add del">
          <ac:chgData name="Kristýna Bajgarová" userId="374f2f2b-aabc-49f7-93b5-f44f233957f6" providerId="ADAL" clId="{B4FEDC16-9C30-4232-B0CE-60C8E46C2F46}" dt="2023-10-12T08:52:31.706" v="1339" actId="26606"/>
          <ac:spMkLst>
            <pc:docMk/>
            <pc:sldMk cId="854651039" sldId="299"/>
            <ac:spMk id="21" creationId="{3ECBE1F1-D69B-4AFA-ABD5-8E41720EF6DE}"/>
          </ac:spMkLst>
        </pc:spChg>
        <pc:spChg chg="add del">
          <ac:chgData name="Kristýna Bajgarová" userId="374f2f2b-aabc-49f7-93b5-f44f233957f6" providerId="ADAL" clId="{B4FEDC16-9C30-4232-B0CE-60C8E46C2F46}" dt="2023-10-12T08:52:31.706" v="1339" actId="26606"/>
          <ac:spMkLst>
            <pc:docMk/>
            <pc:sldMk cId="854651039" sldId="299"/>
            <ac:spMk id="23" creationId="{603A6265-E10C-4B85-9C20-E75FCAF9CC63}"/>
          </ac:spMkLst>
        </pc:spChg>
        <pc:spChg chg="add del">
          <ac:chgData name="Kristýna Bajgarová" userId="374f2f2b-aabc-49f7-93b5-f44f233957f6" providerId="ADAL" clId="{B4FEDC16-9C30-4232-B0CE-60C8E46C2F46}" dt="2023-10-12T08:52:43.554" v="1346" actId="26606"/>
          <ac:spMkLst>
            <pc:docMk/>
            <pc:sldMk cId="854651039" sldId="299"/>
            <ac:spMk id="25" creationId="{9F7D5CDA-D291-4307-BF55-1381FED29634}"/>
          </ac:spMkLst>
        </pc:spChg>
        <pc:spChg chg="add mod">
          <ac:chgData name="Kristýna Bajgarová" userId="374f2f2b-aabc-49f7-93b5-f44f233957f6" providerId="ADAL" clId="{B4FEDC16-9C30-4232-B0CE-60C8E46C2F46}" dt="2023-10-12T08:56:24.222" v="1540" actId="1076"/>
          <ac:spMkLst>
            <pc:docMk/>
            <pc:sldMk cId="854651039" sldId="299"/>
            <ac:spMk id="28" creationId="{DFB18B98-B844-8EA2-AD7D-FE16EF7AA1F1}"/>
          </ac:spMkLst>
        </pc:spChg>
        <pc:spChg chg="add del">
          <ac:chgData name="Kristýna Bajgarová" userId="374f2f2b-aabc-49f7-93b5-f44f233957f6" providerId="ADAL" clId="{B4FEDC16-9C30-4232-B0CE-60C8E46C2F46}" dt="2023-10-12T08:54:00.104" v="1388" actId="26606"/>
          <ac:spMkLst>
            <pc:docMk/>
            <pc:sldMk cId="854651039" sldId="299"/>
            <ac:spMk id="31" creationId="{45D37F4E-DDB4-456B-97E0-9937730A039F}"/>
          </ac:spMkLst>
        </pc:spChg>
        <pc:spChg chg="add del">
          <ac:chgData name="Kristýna Bajgarová" userId="374f2f2b-aabc-49f7-93b5-f44f233957f6" providerId="ADAL" clId="{B4FEDC16-9C30-4232-B0CE-60C8E46C2F46}" dt="2023-10-12T08:54:00.104" v="1388" actId="26606"/>
          <ac:spMkLst>
            <pc:docMk/>
            <pc:sldMk cId="854651039" sldId="299"/>
            <ac:spMk id="33" creationId="{B2DD41CD-8F47-4F56-AD12-4E2FF7696987}"/>
          </ac:spMkLst>
        </pc:spChg>
        <pc:spChg chg="add">
          <ac:chgData name="Kristýna Bajgarová" userId="374f2f2b-aabc-49f7-93b5-f44f233957f6" providerId="ADAL" clId="{B4FEDC16-9C30-4232-B0CE-60C8E46C2F46}" dt="2023-10-12T08:54:00.104" v="1388" actId="26606"/>
          <ac:spMkLst>
            <pc:docMk/>
            <pc:sldMk cId="854651039" sldId="299"/>
            <ac:spMk id="38" creationId="{327D73B4-9F5C-4A64-A179-51B9500CB8B5}"/>
          </ac:spMkLst>
        </pc:spChg>
        <pc:spChg chg="add">
          <ac:chgData name="Kristýna Bajgarová" userId="374f2f2b-aabc-49f7-93b5-f44f233957f6" providerId="ADAL" clId="{B4FEDC16-9C30-4232-B0CE-60C8E46C2F46}" dt="2023-10-12T08:54:00.104" v="1388" actId="26606"/>
          <ac:spMkLst>
            <pc:docMk/>
            <pc:sldMk cId="854651039" sldId="299"/>
            <ac:spMk id="40" creationId="{C1F06963-6374-4B48-844F-071A9BAAAE02}"/>
          </ac:spMkLst>
        </pc:spChg>
        <pc:spChg chg="add">
          <ac:chgData name="Kristýna Bajgarová" userId="374f2f2b-aabc-49f7-93b5-f44f233957f6" providerId="ADAL" clId="{B4FEDC16-9C30-4232-B0CE-60C8E46C2F46}" dt="2023-10-12T08:54:00.104" v="1388" actId="26606"/>
          <ac:spMkLst>
            <pc:docMk/>
            <pc:sldMk cId="854651039" sldId="299"/>
            <ac:spMk id="42" creationId="{6CB927A4-E432-4310-9CD5-E89FF5063179}"/>
          </ac:spMkLst>
        </pc:spChg>
        <pc:spChg chg="add">
          <ac:chgData name="Kristýna Bajgarová" userId="374f2f2b-aabc-49f7-93b5-f44f233957f6" providerId="ADAL" clId="{B4FEDC16-9C30-4232-B0CE-60C8E46C2F46}" dt="2023-10-12T08:54:00.104" v="1388" actId="26606"/>
          <ac:spMkLst>
            <pc:docMk/>
            <pc:sldMk cId="854651039" sldId="299"/>
            <ac:spMk id="44" creationId="{1453BF6C-B012-48B7-B4E8-6D7AC7C27D02}"/>
          </ac:spMkLst>
        </pc:spChg>
        <pc:spChg chg="add">
          <ac:chgData name="Kristýna Bajgarová" userId="374f2f2b-aabc-49f7-93b5-f44f233957f6" providerId="ADAL" clId="{B4FEDC16-9C30-4232-B0CE-60C8E46C2F46}" dt="2023-10-12T08:54:00.104" v="1388" actId="26606"/>
          <ac:spMkLst>
            <pc:docMk/>
            <pc:sldMk cId="854651039" sldId="299"/>
            <ac:spMk id="46" creationId="{E3020543-B24B-4EC4-8FFC-8DD88EEA91A8}"/>
          </ac:spMkLst>
        </pc:spChg>
        <pc:picChg chg="add del">
          <ac:chgData name="Kristýna Bajgarová" userId="374f2f2b-aabc-49f7-93b5-f44f233957f6" providerId="ADAL" clId="{B4FEDC16-9C30-4232-B0CE-60C8E46C2F46}" dt="2023-10-12T08:52:22.007" v="1333" actId="26606"/>
          <ac:picMkLst>
            <pc:docMk/>
            <pc:sldMk cId="854651039" sldId="299"/>
            <ac:picMk id="6" creationId="{892FAF41-E97A-398D-B7EF-89FB512B8EE8}"/>
          </ac:picMkLst>
        </pc:picChg>
        <pc:picChg chg="add del">
          <ac:chgData name="Kristýna Bajgarová" userId="374f2f2b-aabc-49f7-93b5-f44f233957f6" providerId="ADAL" clId="{B4FEDC16-9C30-4232-B0CE-60C8E46C2F46}" dt="2023-10-12T08:52:29.376" v="1335" actId="26606"/>
          <ac:picMkLst>
            <pc:docMk/>
            <pc:sldMk cId="854651039" sldId="299"/>
            <ac:picMk id="13" creationId="{5DEC2FE3-8F31-1E61-8415-293A8AE01372}"/>
          </ac:picMkLst>
        </pc:picChg>
        <pc:picChg chg="add del">
          <ac:chgData name="Kristýna Bajgarová" userId="374f2f2b-aabc-49f7-93b5-f44f233957f6" providerId="ADAL" clId="{B4FEDC16-9C30-4232-B0CE-60C8E46C2F46}" dt="2023-10-12T08:52:30.281" v="1337" actId="26606"/>
          <ac:picMkLst>
            <pc:docMk/>
            <pc:sldMk cId="854651039" sldId="299"/>
            <ac:picMk id="19" creationId="{892FAF41-E97A-398D-B7EF-89FB512B8EE8}"/>
          </ac:picMkLst>
        </pc:picChg>
        <pc:picChg chg="add del">
          <ac:chgData name="Kristýna Bajgarová" userId="374f2f2b-aabc-49f7-93b5-f44f233957f6" providerId="ADAL" clId="{B4FEDC16-9C30-4232-B0CE-60C8E46C2F46}" dt="2023-10-12T08:52:31.706" v="1339" actId="26606"/>
          <ac:picMkLst>
            <pc:docMk/>
            <pc:sldMk cId="854651039" sldId="299"/>
            <ac:picMk id="22" creationId="{96D3A974-3683-99AE-7882-BE2A141B312A}"/>
          </ac:picMkLst>
        </pc:picChg>
        <pc:picChg chg="add mod">
          <ac:chgData name="Kristýna Bajgarová" userId="374f2f2b-aabc-49f7-93b5-f44f233957f6" providerId="ADAL" clId="{B4FEDC16-9C30-4232-B0CE-60C8E46C2F46}" dt="2023-10-12T08:54:00.104" v="1388" actId="26606"/>
          <ac:picMkLst>
            <pc:docMk/>
            <pc:sldMk cId="854651039" sldId="299"/>
            <ac:picMk id="26" creationId="{892FAF41-E97A-398D-B7EF-89FB512B8EE8}"/>
          </ac:picMkLst>
        </pc:picChg>
        <pc:cxnChg chg="add">
          <ac:chgData name="Kristýna Bajgarová" userId="374f2f2b-aabc-49f7-93b5-f44f233957f6" providerId="ADAL" clId="{B4FEDC16-9C30-4232-B0CE-60C8E46C2F46}" dt="2023-10-12T08:54:00.104" v="1388" actId="26606"/>
          <ac:cxnSpMkLst>
            <pc:docMk/>
            <pc:sldMk cId="854651039" sldId="299"/>
            <ac:cxnSpMk id="48" creationId="{C49DA8F6-BCC1-4447-B54C-57856834B94B}"/>
          </ac:cxnSpMkLst>
        </pc:cxnChg>
      </pc:sldChg>
      <pc:sldMasterChg chg="delSldLayout">
        <pc:chgData name="Kristýna Bajgarová" userId="374f2f2b-aabc-49f7-93b5-f44f233957f6" providerId="ADAL" clId="{B4FEDC16-9C30-4232-B0CE-60C8E46C2F46}" dt="2023-10-12T08:48:11.555" v="1286" actId="47"/>
        <pc:sldMasterMkLst>
          <pc:docMk/>
          <pc:sldMasterMk cId="1558402525" sldId="2147483660"/>
        </pc:sldMasterMkLst>
        <pc:sldLayoutChg chg="del">
          <pc:chgData name="Kristýna Bajgarová" userId="374f2f2b-aabc-49f7-93b5-f44f233957f6" providerId="ADAL" clId="{B4FEDC16-9C30-4232-B0CE-60C8E46C2F46}" dt="2023-10-12T08:48:11.555" v="1286" actId="47"/>
          <pc:sldLayoutMkLst>
            <pc:docMk/>
            <pc:sldMasterMk cId="1558402525" sldId="2147483660"/>
            <pc:sldLayoutMk cId="1499882791" sldId="2147483672"/>
          </pc:sldLayoutMkLst>
        </pc:sldLayoutChg>
      </pc:sldMasterChg>
    </pc:docChg>
  </pc:docChgLst>
  <pc:docChgLst>
    <pc:chgData name="Kristýna Bajgarová" userId="374f2f2b-aabc-49f7-93b5-f44f233957f6" providerId="ADAL" clId="{FAA3516A-5EB8-4CB6-8B5B-4121A40589A0}"/>
    <pc:docChg chg="undo custSel delSld modSld sldOrd">
      <pc:chgData name="Kristýna Bajgarová" userId="374f2f2b-aabc-49f7-93b5-f44f233957f6" providerId="ADAL" clId="{FAA3516A-5EB8-4CB6-8B5B-4121A40589A0}" dt="2024-10-15T20:38:46.685" v="1055" actId="1076"/>
      <pc:docMkLst>
        <pc:docMk/>
      </pc:docMkLst>
      <pc:sldChg chg="addSp delSp modSp mod ord">
        <pc:chgData name="Kristýna Bajgarová" userId="374f2f2b-aabc-49f7-93b5-f44f233957f6" providerId="ADAL" clId="{FAA3516A-5EB8-4CB6-8B5B-4121A40589A0}" dt="2024-10-15T20:38:46.685" v="1055" actId="1076"/>
        <pc:sldMkLst>
          <pc:docMk/>
          <pc:sldMk cId="2923354762" sldId="262"/>
        </pc:sldMkLst>
        <pc:spChg chg="mod">
          <ac:chgData name="Kristýna Bajgarová" userId="374f2f2b-aabc-49f7-93b5-f44f233957f6" providerId="ADAL" clId="{FAA3516A-5EB8-4CB6-8B5B-4121A40589A0}" dt="2024-10-15T20:38:44.371" v="1054" actId="20577"/>
          <ac:spMkLst>
            <pc:docMk/>
            <pc:sldMk cId="2923354762" sldId="262"/>
            <ac:spMk id="3" creationId="{E9E6D4C6-A8E9-5BFF-8989-E3BE76DDBE06}"/>
          </ac:spMkLst>
        </pc:spChg>
        <pc:spChg chg="add del mod">
          <ac:chgData name="Kristýna Bajgarová" userId="374f2f2b-aabc-49f7-93b5-f44f233957f6" providerId="ADAL" clId="{FAA3516A-5EB8-4CB6-8B5B-4121A40589A0}" dt="2024-10-15T20:37:44.759" v="1048" actId="478"/>
          <ac:spMkLst>
            <pc:docMk/>
            <pc:sldMk cId="2923354762" sldId="262"/>
            <ac:spMk id="6" creationId="{B12E0615-0D1E-5B18-EDC4-E02ED4A0030A}"/>
          </ac:spMkLst>
        </pc:spChg>
        <pc:picChg chg="add mod">
          <ac:chgData name="Kristýna Bajgarová" userId="374f2f2b-aabc-49f7-93b5-f44f233957f6" providerId="ADAL" clId="{FAA3516A-5EB8-4CB6-8B5B-4121A40589A0}" dt="2024-10-15T20:38:46.685" v="1055" actId="1076"/>
          <ac:picMkLst>
            <pc:docMk/>
            <pc:sldMk cId="2923354762" sldId="262"/>
            <ac:picMk id="5" creationId="{C0C91DC6-2FA7-AC23-F745-00B71CFF6F3F}"/>
          </ac:picMkLst>
        </pc:picChg>
      </pc:sldChg>
      <pc:sldChg chg="modSp">
        <pc:chgData name="Kristýna Bajgarová" userId="374f2f2b-aabc-49f7-93b5-f44f233957f6" providerId="ADAL" clId="{FAA3516A-5EB8-4CB6-8B5B-4121A40589A0}" dt="2024-10-15T20:18:52.573" v="2" actId="20577"/>
        <pc:sldMkLst>
          <pc:docMk/>
          <pc:sldMk cId="3157184445" sldId="267"/>
        </pc:sldMkLst>
        <pc:graphicFrameChg chg="mod">
          <ac:chgData name="Kristýna Bajgarová" userId="374f2f2b-aabc-49f7-93b5-f44f233957f6" providerId="ADAL" clId="{FAA3516A-5EB8-4CB6-8B5B-4121A40589A0}" dt="2024-10-15T20:18:52.573" v="2" actId="20577"/>
          <ac:graphicFrameMkLst>
            <pc:docMk/>
            <pc:sldMk cId="3157184445" sldId="267"/>
            <ac:graphicFrameMk id="16" creationId="{6199647A-3CAE-4CA7-1EB0-4155A8D5487F}"/>
          </ac:graphicFrameMkLst>
        </pc:graphicFrameChg>
      </pc:sldChg>
      <pc:sldChg chg="ord">
        <pc:chgData name="Kristýna Bajgarová" userId="374f2f2b-aabc-49f7-93b5-f44f233957f6" providerId="ADAL" clId="{FAA3516A-5EB8-4CB6-8B5B-4121A40589A0}" dt="2024-10-15T20:36:16.839" v="1009"/>
        <pc:sldMkLst>
          <pc:docMk/>
          <pc:sldMk cId="734650622" sldId="283"/>
        </pc:sldMkLst>
      </pc:sldChg>
      <pc:sldChg chg="modSp mod">
        <pc:chgData name="Kristýna Bajgarová" userId="374f2f2b-aabc-49f7-93b5-f44f233957f6" providerId="ADAL" clId="{FAA3516A-5EB8-4CB6-8B5B-4121A40589A0}" dt="2024-10-15T20:20:40.987" v="154" actId="20577"/>
        <pc:sldMkLst>
          <pc:docMk/>
          <pc:sldMk cId="484044445" sldId="287"/>
        </pc:sldMkLst>
        <pc:spChg chg="mod">
          <ac:chgData name="Kristýna Bajgarová" userId="374f2f2b-aabc-49f7-93b5-f44f233957f6" providerId="ADAL" clId="{FAA3516A-5EB8-4CB6-8B5B-4121A40589A0}" dt="2024-10-15T20:20:23.727" v="137" actId="20577"/>
          <ac:spMkLst>
            <pc:docMk/>
            <pc:sldMk cId="484044445" sldId="287"/>
            <ac:spMk id="4" creationId="{19BC148C-C1C6-6FD7-EC83-AF6F02F5B396}"/>
          </ac:spMkLst>
        </pc:spChg>
        <pc:graphicFrameChg chg="mod">
          <ac:chgData name="Kristýna Bajgarová" userId="374f2f2b-aabc-49f7-93b5-f44f233957f6" providerId="ADAL" clId="{FAA3516A-5EB8-4CB6-8B5B-4121A40589A0}" dt="2024-10-15T20:20:40.987" v="154" actId="20577"/>
          <ac:graphicFrameMkLst>
            <pc:docMk/>
            <pc:sldMk cId="484044445" sldId="287"/>
            <ac:graphicFrameMk id="14" creationId="{C28B4B95-85DF-77D4-DE94-4A007AC40933}"/>
          </ac:graphicFrameMkLst>
        </pc:graphicFrameChg>
      </pc:sldChg>
      <pc:sldChg chg="addSp delSp modSp mod">
        <pc:chgData name="Kristýna Bajgarová" userId="374f2f2b-aabc-49f7-93b5-f44f233957f6" providerId="ADAL" clId="{FAA3516A-5EB8-4CB6-8B5B-4121A40589A0}" dt="2024-10-15T20:22:34.745" v="305" actId="20577"/>
        <pc:sldMkLst>
          <pc:docMk/>
          <pc:sldMk cId="524621107" sldId="288"/>
        </pc:sldMkLst>
        <pc:spChg chg="add del mod">
          <ac:chgData name="Kristýna Bajgarová" userId="374f2f2b-aabc-49f7-93b5-f44f233957f6" providerId="ADAL" clId="{FAA3516A-5EB8-4CB6-8B5B-4121A40589A0}" dt="2024-10-15T20:22:25.555" v="292"/>
          <ac:spMkLst>
            <pc:docMk/>
            <pc:sldMk cId="524621107" sldId="288"/>
            <ac:spMk id="3" creationId="{998F7799-66D0-0B92-0F3C-809683043014}"/>
          </ac:spMkLst>
        </pc:spChg>
        <pc:spChg chg="mod">
          <ac:chgData name="Kristýna Bajgarová" userId="374f2f2b-aabc-49f7-93b5-f44f233957f6" providerId="ADAL" clId="{FAA3516A-5EB8-4CB6-8B5B-4121A40589A0}" dt="2024-10-15T20:22:34.745" v="305" actId="20577"/>
          <ac:spMkLst>
            <pc:docMk/>
            <pc:sldMk cId="524621107" sldId="288"/>
            <ac:spMk id="4" creationId="{9471CDAC-0781-139A-8AA3-5A6D974B9B1B}"/>
          </ac:spMkLst>
        </pc:spChg>
        <pc:spChg chg="add mod">
          <ac:chgData name="Kristýna Bajgarová" userId="374f2f2b-aabc-49f7-93b5-f44f233957f6" providerId="ADAL" clId="{FAA3516A-5EB8-4CB6-8B5B-4121A40589A0}" dt="2024-10-15T20:22:20.459" v="290" actId="1076"/>
          <ac:spMkLst>
            <pc:docMk/>
            <pc:sldMk cId="524621107" sldId="288"/>
            <ac:spMk id="6" creationId="{D8F05E94-D262-7147-9F11-F68AC19D502A}"/>
          </ac:spMkLst>
        </pc:spChg>
        <pc:spChg chg="mod">
          <ac:chgData name="Kristýna Bajgarová" userId="374f2f2b-aabc-49f7-93b5-f44f233957f6" providerId="ADAL" clId="{FAA3516A-5EB8-4CB6-8B5B-4121A40589A0}" dt="2024-10-15T20:21:31.610" v="156" actId="1076"/>
          <ac:spMkLst>
            <pc:docMk/>
            <pc:sldMk cId="524621107" sldId="288"/>
            <ac:spMk id="13" creationId="{D6F45263-2267-A9C8-67DC-2853D7E4EF4C}"/>
          </ac:spMkLst>
        </pc:spChg>
        <pc:graphicFrameChg chg="mod">
          <ac:chgData name="Kristýna Bajgarová" userId="374f2f2b-aabc-49f7-93b5-f44f233957f6" providerId="ADAL" clId="{FAA3516A-5EB8-4CB6-8B5B-4121A40589A0}" dt="2024-10-15T20:21:03.115" v="155" actId="20577"/>
          <ac:graphicFrameMkLst>
            <pc:docMk/>
            <pc:sldMk cId="524621107" sldId="288"/>
            <ac:graphicFrameMk id="11" creationId="{0A367D4C-6DBE-33E3-541F-E6A373F1FB85}"/>
          </ac:graphicFrameMkLst>
        </pc:graphicFrameChg>
      </pc:sldChg>
      <pc:sldChg chg="modSp mod">
        <pc:chgData name="Kristýna Bajgarová" userId="374f2f2b-aabc-49f7-93b5-f44f233957f6" providerId="ADAL" clId="{FAA3516A-5EB8-4CB6-8B5B-4121A40589A0}" dt="2024-10-15T20:24:25.449" v="308" actId="20577"/>
        <pc:sldMkLst>
          <pc:docMk/>
          <pc:sldMk cId="3204772406" sldId="290"/>
        </pc:sldMkLst>
        <pc:spChg chg="mod">
          <ac:chgData name="Kristýna Bajgarová" userId="374f2f2b-aabc-49f7-93b5-f44f233957f6" providerId="ADAL" clId="{FAA3516A-5EB8-4CB6-8B5B-4121A40589A0}" dt="2024-10-15T20:24:25.449" v="308" actId="20577"/>
          <ac:spMkLst>
            <pc:docMk/>
            <pc:sldMk cId="3204772406" sldId="290"/>
            <ac:spMk id="4" creationId="{E54E972F-CAF5-6919-A1A4-672249BB34AF}"/>
          </ac:spMkLst>
        </pc:spChg>
      </pc:sldChg>
      <pc:sldChg chg="modSp mod">
        <pc:chgData name="Kristýna Bajgarová" userId="374f2f2b-aabc-49f7-93b5-f44f233957f6" providerId="ADAL" clId="{FAA3516A-5EB8-4CB6-8B5B-4121A40589A0}" dt="2024-10-15T20:29:44.906" v="707" actId="1076"/>
        <pc:sldMkLst>
          <pc:docMk/>
          <pc:sldMk cId="588485990" sldId="291"/>
        </pc:sldMkLst>
        <pc:spChg chg="mod">
          <ac:chgData name="Kristýna Bajgarová" userId="374f2f2b-aabc-49f7-93b5-f44f233957f6" providerId="ADAL" clId="{FAA3516A-5EB8-4CB6-8B5B-4121A40589A0}" dt="2024-10-15T20:24:38.288" v="309" actId="108"/>
          <ac:spMkLst>
            <pc:docMk/>
            <pc:sldMk cId="588485990" sldId="291"/>
            <ac:spMk id="6" creationId="{08375975-9A34-E192-1015-69B62FA594BE}"/>
          </ac:spMkLst>
        </pc:spChg>
        <pc:spChg chg="mod">
          <ac:chgData name="Kristýna Bajgarová" userId="374f2f2b-aabc-49f7-93b5-f44f233957f6" providerId="ADAL" clId="{FAA3516A-5EB8-4CB6-8B5B-4121A40589A0}" dt="2024-10-15T20:29:44.906" v="707" actId="1076"/>
          <ac:spMkLst>
            <pc:docMk/>
            <pc:sldMk cId="588485990" sldId="291"/>
            <ac:spMk id="7" creationId="{14D6AB9A-E1F9-E797-1EE2-B030661BF798}"/>
          </ac:spMkLst>
        </pc:spChg>
      </pc:sldChg>
      <pc:sldChg chg="modSp mod">
        <pc:chgData name="Kristýna Bajgarová" userId="374f2f2b-aabc-49f7-93b5-f44f233957f6" providerId="ADAL" clId="{FAA3516A-5EB8-4CB6-8B5B-4121A40589A0}" dt="2024-10-15T20:31:11.708" v="732" actId="403"/>
        <pc:sldMkLst>
          <pc:docMk/>
          <pc:sldMk cId="2274067987" sldId="292"/>
        </pc:sldMkLst>
        <pc:spChg chg="mod">
          <ac:chgData name="Kristýna Bajgarová" userId="374f2f2b-aabc-49f7-93b5-f44f233957f6" providerId="ADAL" clId="{FAA3516A-5EB8-4CB6-8B5B-4121A40589A0}" dt="2024-10-15T20:31:11.708" v="732" actId="403"/>
          <ac:spMkLst>
            <pc:docMk/>
            <pc:sldMk cId="2274067987" sldId="292"/>
            <ac:spMk id="8" creationId="{B17FBA75-4DD0-00D5-1956-502A23FCC7D7}"/>
          </ac:spMkLst>
        </pc:spChg>
        <pc:spChg chg="mod">
          <ac:chgData name="Kristýna Bajgarová" userId="374f2f2b-aabc-49f7-93b5-f44f233957f6" providerId="ADAL" clId="{FAA3516A-5EB8-4CB6-8B5B-4121A40589A0}" dt="2024-10-15T20:30:57.324" v="730" actId="20577"/>
          <ac:spMkLst>
            <pc:docMk/>
            <pc:sldMk cId="2274067987" sldId="292"/>
            <ac:spMk id="10" creationId="{1713024C-31CC-FBD1-E3F2-C96696B3A0F9}"/>
          </ac:spMkLst>
        </pc:spChg>
      </pc:sldChg>
      <pc:sldChg chg="modSp">
        <pc:chgData name="Kristýna Bajgarová" userId="374f2f2b-aabc-49f7-93b5-f44f233957f6" providerId="ADAL" clId="{FAA3516A-5EB8-4CB6-8B5B-4121A40589A0}" dt="2024-10-15T20:19:41.521" v="88" actId="20577"/>
        <pc:sldMkLst>
          <pc:docMk/>
          <pc:sldMk cId="1989740094" sldId="293"/>
        </pc:sldMkLst>
        <pc:graphicFrameChg chg="mod">
          <ac:chgData name="Kristýna Bajgarová" userId="374f2f2b-aabc-49f7-93b5-f44f233957f6" providerId="ADAL" clId="{FAA3516A-5EB8-4CB6-8B5B-4121A40589A0}" dt="2024-10-15T20:19:41.521" v="88" actId="20577"/>
          <ac:graphicFrameMkLst>
            <pc:docMk/>
            <pc:sldMk cId="1989740094" sldId="293"/>
            <ac:graphicFrameMk id="9" creationId="{707985E2-9CAD-B26E-14A1-E85057F0C47A}"/>
          </ac:graphicFrameMkLst>
        </pc:graphicFrameChg>
      </pc:sldChg>
      <pc:sldChg chg="addSp modSp mod">
        <pc:chgData name="Kristýna Bajgarová" userId="374f2f2b-aabc-49f7-93b5-f44f233957f6" providerId="ADAL" clId="{FAA3516A-5EB8-4CB6-8B5B-4121A40589A0}" dt="2024-10-15T20:35:30.969" v="974" actId="20577"/>
        <pc:sldMkLst>
          <pc:docMk/>
          <pc:sldMk cId="854651039" sldId="299"/>
        </pc:sldMkLst>
        <pc:spChg chg="mod">
          <ac:chgData name="Kristýna Bajgarová" userId="374f2f2b-aabc-49f7-93b5-f44f233957f6" providerId="ADAL" clId="{FAA3516A-5EB8-4CB6-8B5B-4121A40589A0}" dt="2024-10-15T20:33:31.487" v="865" actId="1076"/>
          <ac:spMkLst>
            <pc:docMk/>
            <pc:sldMk cId="854651039" sldId="299"/>
            <ac:spMk id="2" creationId="{4725216B-0933-125A-A04D-5ADEF4E42A12}"/>
          </ac:spMkLst>
        </pc:spChg>
        <pc:spChg chg="mod">
          <ac:chgData name="Kristýna Bajgarová" userId="374f2f2b-aabc-49f7-93b5-f44f233957f6" providerId="ADAL" clId="{FAA3516A-5EB8-4CB6-8B5B-4121A40589A0}" dt="2024-10-15T20:33:37.577" v="866" actId="1076"/>
          <ac:spMkLst>
            <pc:docMk/>
            <pc:sldMk cId="854651039" sldId="299"/>
            <ac:spMk id="3" creationId="{74B2F328-58BF-8A85-A328-0FC0B2572095}"/>
          </ac:spMkLst>
        </pc:spChg>
        <pc:spChg chg="add mod">
          <ac:chgData name="Kristýna Bajgarová" userId="374f2f2b-aabc-49f7-93b5-f44f233957f6" providerId="ADAL" clId="{FAA3516A-5EB8-4CB6-8B5B-4121A40589A0}" dt="2024-10-15T20:35:30.969" v="974" actId="20577"/>
          <ac:spMkLst>
            <pc:docMk/>
            <pc:sldMk cId="854651039" sldId="299"/>
            <ac:spMk id="4" creationId="{9E4B4E57-3C29-42CC-0E3D-DF42E9254CA6}"/>
          </ac:spMkLst>
        </pc:spChg>
      </pc:sldChg>
      <pc:sldChg chg="addSp modSp mod">
        <pc:chgData name="Kristýna Bajgarová" userId="374f2f2b-aabc-49f7-93b5-f44f233957f6" providerId="ADAL" clId="{FAA3516A-5EB8-4CB6-8B5B-4121A40589A0}" dt="2024-10-15T20:33:55.303" v="867" actId="207"/>
        <pc:sldMkLst>
          <pc:docMk/>
          <pc:sldMk cId="1820658858" sldId="301"/>
        </pc:sldMkLst>
        <pc:spChg chg="mod">
          <ac:chgData name="Kristýna Bajgarová" userId="374f2f2b-aabc-49f7-93b5-f44f233957f6" providerId="ADAL" clId="{FAA3516A-5EB8-4CB6-8B5B-4121A40589A0}" dt="2024-10-15T20:32:09.573" v="827" actId="14100"/>
          <ac:spMkLst>
            <pc:docMk/>
            <pc:sldMk cId="1820658858" sldId="301"/>
            <ac:spMk id="3" creationId="{4E33CBF2-C393-CD65-297E-10821EA68869}"/>
          </ac:spMkLst>
        </pc:spChg>
        <pc:spChg chg="mod">
          <ac:chgData name="Kristýna Bajgarová" userId="374f2f2b-aabc-49f7-93b5-f44f233957f6" providerId="ADAL" clId="{FAA3516A-5EB8-4CB6-8B5B-4121A40589A0}" dt="2024-10-15T20:32:06.081" v="824" actId="27636"/>
          <ac:spMkLst>
            <pc:docMk/>
            <pc:sldMk cId="1820658858" sldId="301"/>
            <ac:spMk id="4" creationId="{C1EA49B6-5F01-3027-78EB-F55A42A8B3DD}"/>
          </ac:spMkLst>
        </pc:spChg>
        <pc:spChg chg="add mod">
          <ac:chgData name="Kristýna Bajgarová" userId="374f2f2b-aabc-49f7-93b5-f44f233957f6" providerId="ADAL" clId="{FAA3516A-5EB8-4CB6-8B5B-4121A40589A0}" dt="2024-10-15T20:33:55.303" v="867" actId="207"/>
          <ac:spMkLst>
            <pc:docMk/>
            <pc:sldMk cId="1820658858" sldId="301"/>
            <ac:spMk id="5" creationId="{E5686E8F-47AB-DBE1-0F3B-305B0CAC0DB5}"/>
          </ac:spMkLst>
        </pc:spChg>
        <pc:spChg chg="mod">
          <ac:chgData name="Kristýna Bajgarová" userId="374f2f2b-aabc-49f7-93b5-f44f233957f6" providerId="ADAL" clId="{FAA3516A-5EB8-4CB6-8B5B-4121A40589A0}" dt="2024-10-15T20:32:48.046" v="864" actId="1076"/>
          <ac:spMkLst>
            <pc:docMk/>
            <pc:sldMk cId="1820658858" sldId="301"/>
            <ac:spMk id="9" creationId="{6A77ED85-B202-87D6-C381-ED3E629521F0}"/>
          </ac:spMkLst>
        </pc:spChg>
      </pc:sldChg>
      <pc:sldChg chg="modSp mod">
        <pc:chgData name="Kristýna Bajgarová" userId="374f2f2b-aabc-49f7-93b5-f44f233957f6" providerId="ADAL" clId="{FAA3516A-5EB8-4CB6-8B5B-4121A40589A0}" dt="2024-10-15T20:36:01.495" v="1005" actId="20577"/>
        <pc:sldMkLst>
          <pc:docMk/>
          <pc:sldMk cId="1139592594" sldId="305"/>
        </pc:sldMkLst>
        <pc:spChg chg="mod">
          <ac:chgData name="Kristýna Bajgarová" userId="374f2f2b-aabc-49f7-93b5-f44f233957f6" providerId="ADAL" clId="{FAA3516A-5EB8-4CB6-8B5B-4121A40589A0}" dt="2024-10-15T20:36:01.495" v="1005" actId="20577"/>
          <ac:spMkLst>
            <pc:docMk/>
            <pc:sldMk cId="1139592594" sldId="305"/>
            <ac:spMk id="3" creationId="{21DC5773-B76E-3484-400C-32850925CFA1}"/>
          </ac:spMkLst>
        </pc:spChg>
      </pc:sldChg>
      <pc:sldChg chg="del">
        <pc:chgData name="Kristýna Bajgarová" userId="374f2f2b-aabc-49f7-93b5-f44f233957f6" providerId="ADAL" clId="{FAA3516A-5EB8-4CB6-8B5B-4121A40589A0}" dt="2024-10-15T20:18:41.694" v="0" actId="2696"/>
        <pc:sldMkLst>
          <pc:docMk/>
          <pc:sldMk cId="3074718814" sldId="306"/>
        </pc:sldMkLst>
      </pc:sldChg>
      <pc:sldChg chg="del">
        <pc:chgData name="Kristýna Bajgarová" userId="374f2f2b-aabc-49f7-93b5-f44f233957f6" providerId="ADAL" clId="{FAA3516A-5EB8-4CB6-8B5B-4121A40589A0}" dt="2024-10-15T20:30:14.595" v="708" actId="2696"/>
        <pc:sldMkLst>
          <pc:docMk/>
          <pc:sldMk cId="3217259607" sldId="308"/>
        </pc:sldMkLst>
      </pc:sldChg>
    </pc:docChg>
  </pc:docChgLst>
  <pc:docChgLst>
    <pc:chgData name="Kristýna Bajgarová" userId="374f2f2b-aabc-49f7-93b5-f44f233957f6" providerId="ADAL" clId="{2536E513-F09D-4ECE-8568-B4F52A1F96F5}"/>
    <pc:docChg chg="custSel modSld">
      <pc:chgData name="Kristýna Bajgarová" userId="374f2f2b-aabc-49f7-93b5-f44f233957f6" providerId="ADAL" clId="{2536E513-F09D-4ECE-8568-B4F52A1F96F5}" dt="2023-10-12T06:56:33.739" v="47" actId="20577"/>
      <pc:docMkLst>
        <pc:docMk/>
      </pc:docMkLst>
      <pc:sldChg chg="modSp mod">
        <pc:chgData name="Kristýna Bajgarová" userId="374f2f2b-aabc-49f7-93b5-f44f233957f6" providerId="ADAL" clId="{2536E513-F09D-4ECE-8568-B4F52A1F96F5}" dt="2023-10-12T06:56:33.739" v="47" actId="20577"/>
        <pc:sldMkLst>
          <pc:docMk/>
          <pc:sldMk cId="411996394" sldId="259"/>
        </pc:sldMkLst>
        <pc:spChg chg="mod">
          <ac:chgData name="Kristýna Bajgarová" userId="374f2f2b-aabc-49f7-93b5-f44f233957f6" providerId="ADAL" clId="{2536E513-F09D-4ECE-8568-B4F52A1F96F5}" dt="2023-10-12T06:56:33.739" v="47" actId="20577"/>
          <ac:spMkLst>
            <pc:docMk/>
            <pc:sldMk cId="411996394" sldId="259"/>
            <ac:spMk id="63" creationId="{B4B29E99-75C0-B810-60B8-D9F05989B204}"/>
          </ac:spMkLst>
        </pc:spChg>
      </pc:sldChg>
    </pc:docChg>
  </pc:docChgLst>
  <pc:docChgLst>
    <pc:chgData name="Kristýna Bajgarová" userId="374f2f2b-aabc-49f7-93b5-f44f233957f6" providerId="ADAL" clId="{CB3BC436-897C-4EBC-ABB7-3A4D3D0D2814}"/>
    <pc:docChg chg="delSld modSld">
      <pc:chgData name="Kristýna Bajgarová" userId="374f2f2b-aabc-49f7-93b5-f44f233957f6" providerId="ADAL" clId="{CB3BC436-897C-4EBC-ABB7-3A4D3D0D2814}" dt="2023-10-03T08:13:05.898" v="18" actId="47"/>
      <pc:docMkLst>
        <pc:docMk/>
      </pc:docMkLst>
      <pc:sldChg chg="modSp mod">
        <pc:chgData name="Kristýna Bajgarová" userId="374f2f2b-aabc-49f7-93b5-f44f233957f6" providerId="ADAL" clId="{CB3BC436-897C-4EBC-ABB7-3A4D3D0D2814}" dt="2023-10-03T07:52:03.485" v="17" actId="20577"/>
        <pc:sldMkLst>
          <pc:docMk/>
          <pc:sldMk cId="2923354762" sldId="262"/>
        </pc:sldMkLst>
        <pc:spChg chg="mod">
          <ac:chgData name="Kristýna Bajgarová" userId="374f2f2b-aabc-49f7-93b5-f44f233957f6" providerId="ADAL" clId="{CB3BC436-897C-4EBC-ABB7-3A4D3D0D2814}" dt="2023-10-03T07:52:03.485" v="17" actId="20577"/>
          <ac:spMkLst>
            <pc:docMk/>
            <pc:sldMk cId="2923354762" sldId="262"/>
            <ac:spMk id="3" creationId="{E9E6D4C6-A8E9-5BFF-8989-E3BE76DDBE06}"/>
          </ac:spMkLst>
        </pc:spChg>
      </pc:sldChg>
      <pc:sldChg chg="del">
        <pc:chgData name="Kristýna Bajgarová" userId="374f2f2b-aabc-49f7-93b5-f44f233957f6" providerId="ADAL" clId="{CB3BC436-897C-4EBC-ABB7-3A4D3D0D2814}" dt="2023-10-03T08:13:05.898" v="18" actId="47"/>
        <pc:sldMkLst>
          <pc:docMk/>
          <pc:sldMk cId="3619673678" sldId="272"/>
        </pc:sldMkLst>
      </pc:sldChg>
    </pc:docChg>
  </pc:docChgLst>
  <pc:docChgLst>
    <pc:chgData name="Kristýna Bajgarová" userId="374f2f2b-aabc-49f7-93b5-f44f233957f6" providerId="ADAL" clId="{8652C48B-15E6-47F1-95B0-D7693127612F}"/>
    <pc:docChg chg="undo custSel addSld modSld">
      <pc:chgData name="Kristýna Bajgarová" userId="374f2f2b-aabc-49f7-93b5-f44f233957f6" providerId="ADAL" clId="{8652C48B-15E6-47F1-95B0-D7693127612F}" dt="2023-10-24T09:48:09.876" v="632" actId="20577"/>
      <pc:docMkLst>
        <pc:docMk/>
      </pc:docMkLst>
      <pc:sldChg chg="modSp mod">
        <pc:chgData name="Kristýna Bajgarová" userId="374f2f2b-aabc-49f7-93b5-f44f233957f6" providerId="ADAL" clId="{8652C48B-15E6-47F1-95B0-D7693127612F}" dt="2023-10-24T08:51:14.288" v="187" actId="20577"/>
        <pc:sldMkLst>
          <pc:docMk/>
          <pc:sldMk cId="3544535193" sldId="270"/>
        </pc:sldMkLst>
        <pc:spChg chg="mod">
          <ac:chgData name="Kristýna Bajgarová" userId="374f2f2b-aabc-49f7-93b5-f44f233957f6" providerId="ADAL" clId="{8652C48B-15E6-47F1-95B0-D7693127612F}" dt="2023-10-24T08:51:14.288" v="187" actId="20577"/>
          <ac:spMkLst>
            <pc:docMk/>
            <pc:sldMk cId="3544535193" sldId="270"/>
            <ac:spMk id="2" creationId="{3D370A18-60CA-F28C-0C8E-B712750D0D3D}"/>
          </ac:spMkLst>
        </pc:spChg>
      </pc:sldChg>
      <pc:sldChg chg="modSp mod">
        <pc:chgData name="Kristýna Bajgarová" userId="374f2f2b-aabc-49f7-93b5-f44f233957f6" providerId="ADAL" clId="{8652C48B-15E6-47F1-95B0-D7693127612F}" dt="2023-10-24T09:05:34.092" v="307" actId="20577"/>
        <pc:sldMkLst>
          <pc:docMk/>
          <pc:sldMk cId="734650622" sldId="283"/>
        </pc:sldMkLst>
        <pc:spChg chg="mod">
          <ac:chgData name="Kristýna Bajgarová" userId="374f2f2b-aabc-49f7-93b5-f44f233957f6" providerId="ADAL" clId="{8652C48B-15E6-47F1-95B0-D7693127612F}" dt="2023-10-24T09:05:34.092" v="307" actId="20577"/>
          <ac:spMkLst>
            <pc:docMk/>
            <pc:sldMk cId="734650622" sldId="283"/>
            <ac:spMk id="3" creationId="{659E4B6C-7162-CBA9-053D-877A5DAD0BF4}"/>
          </ac:spMkLst>
        </pc:spChg>
      </pc:sldChg>
      <pc:sldChg chg="modSp mod">
        <pc:chgData name="Kristýna Bajgarová" userId="374f2f2b-aabc-49f7-93b5-f44f233957f6" providerId="ADAL" clId="{8652C48B-15E6-47F1-95B0-D7693127612F}" dt="2023-10-24T08:47:58.525" v="24" actId="1076"/>
        <pc:sldMkLst>
          <pc:docMk/>
          <pc:sldMk cId="484044445" sldId="287"/>
        </pc:sldMkLst>
        <pc:spChg chg="mod">
          <ac:chgData name="Kristýna Bajgarová" userId="374f2f2b-aabc-49f7-93b5-f44f233957f6" providerId="ADAL" clId="{8652C48B-15E6-47F1-95B0-D7693127612F}" dt="2023-10-24T08:47:26.057" v="23" actId="20577"/>
          <ac:spMkLst>
            <pc:docMk/>
            <pc:sldMk cId="484044445" sldId="287"/>
            <ac:spMk id="4" creationId="{19BC148C-C1C6-6FD7-EC83-AF6F02F5B396}"/>
          </ac:spMkLst>
        </pc:spChg>
        <pc:graphicFrameChg chg="mod">
          <ac:chgData name="Kristýna Bajgarová" userId="374f2f2b-aabc-49f7-93b5-f44f233957f6" providerId="ADAL" clId="{8652C48B-15E6-47F1-95B0-D7693127612F}" dt="2023-10-24T08:47:58.525" v="24" actId="1076"/>
          <ac:graphicFrameMkLst>
            <pc:docMk/>
            <pc:sldMk cId="484044445" sldId="287"/>
            <ac:graphicFrameMk id="14" creationId="{C28B4B95-85DF-77D4-DE94-4A007AC40933}"/>
          </ac:graphicFrameMkLst>
        </pc:graphicFrameChg>
      </pc:sldChg>
      <pc:sldChg chg="modSp mod">
        <pc:chgData name="Kristýna Bajgarová" userId="374f2f2b-aabc-49f7-93b5-f44f233957f6" providerId="ADAL" clId="{8652C48B-15E6-47F1-95B0-D7693127612F}" dt="2023-10-24T08:48:43.745" v="71" actId="20577"/>
        <pc:sldMkLst>
          <pc:docMk/>
          <pc:sldMk cId="524621107" sldId="288"/>
        </pc:sldMkLst>
        <pc:spChg chg="mod">
          <ac:chgData name="Kristýna Bajgarová" userId="374f2f2b-aabc-49f7-93b5-f44f233957f6" providerId="ADAL" clId="{8652C48B-15E6-47F1-95B0-D7693127612F}" dt="2023-10-24T08:48:43.745" v="71" actId="20577"/>
          <ac:spMkLst>
            <pc:docMk/>
            <pc:sldMk cId="524621107" sldId="288"/>
            <ac:spMk id="4" creationId="{9471CDAC-0781-139A-8AA3-5A6D974B9B1B}"/>
          </ac:spMkLst>
        </pc:spChg>
        <pc:graphicFrameChg chg="mod">
          <ac:chgData name="Kristýna Bajgarová" userId="374f2f2b-aabc-49f7-93b5-f44f233957f6" providerId="ADAL" clId="{8652C48B-15E6-47F1-95B0-D7693127612F}" dt="2023-10-24T08:48:23.123" v="49" actId="20577"/>
          <ac:graphicFrameMkLst>
            <pc:docMk/>
            <pc:sldMk cId="524621107" sldId="288"/>
            <ac:graphicFrameMk id="11" creationId="{0A367D4C-6DBE-33E3-541F-E6A373F1FB85}"/>
          </ac:graphicFrameMkLst>
        </pc:graphicFrameChg>
      </pc:sldChg>
      <pc:sldChg chg="modSp">
        <pc:chgData name="Kristýna Bajgarová" userId="374f2f2b-aabc-49f7-93b5-f44f233957f6" providerId="ADAL" clId="{8652C48B-15E6-47F1-95B0-D7693127612F}" dt="2023-10-24T08:49:28.373" v="121" actId="20577"/>
        <pc:sldMkLst>
          <pc:docMk/>
          <pc:sldMk cId="3204772406" sldId="290"/>
        </pc:sldMkLst>
        <pc:graphicFrameChg chg="mod">
          <ac:chgData name="Kristýna Bajgarová" userId="374f2f2b-aabc-49f7-93b5-f44f233957f6" providerId="ADAL" clId="{8652C48B-15E6-47F1-95B0-D7693127612F}" dt="2023-10-24T08:49:28.373" v="121" actId="20577"/>
          <ac:graphicFrameMkLst>
            <pc:docMk/>
            <pc:sldMk cId="3204772406" sldId="290"/>
            <ac:graphicFrameMk id="10" creationId="{170A1513-0FA4-4561-F6D4-4E8311E18C00}"/>
          </ac:graphicFrameMkLst>
        </pc:graphicFrameChg>
      </pc:sldChg>
      <pc:sldChg chg="modSp mod">
        <pc:chgData name="Kristýna Bajgarová" userId="374f2f2b-aabc-49f7-93b5-f44f233957f6" providerId="ADAL" clId="{8652C48B-15E6-47F1-95B0-D7693127612F}" dt="2023-10-24T08:50:57.240" v="186" actId="14100"/>
        <pc:sldMkLst>
          <pc:docMk/>
          <pc:sldMk cId="588485990" sldId="291"/>
        </pc:sldMkLst>
        <pc:spChg chg="mod">
          <ac:chgData name="Kristýna Bajgarová" userId="374f2f2b-aabc-49f7-93b5-f44f233957f6" providerId="ADAL" clId="{8652C48B-15E6-47F1-95B0-D7693127612F}" dt="2023-10-24T08:50:57.240" v="186" actId="14100"/>
          <ac:spMkLst>
            <pc:docMk/>
            <pc:sldMk cId="588485990" sldId="291"/>
            <ac:spMk id="6" creationId="{08375975-9A34-E192-1015-69B62FA594BE}"/>
          </ac:spMkLst>
        </pc:spChg>
        <pc:spChg chg="mod">
          <ac:chgData name="Kristýna Bajgarová" userId="374f2f2b-aabc-49f7-93b5-f44f233957f6" providerId="ADAL" clId="{8652C48B-15E6-47F1-95B0-D7693127612F}" dt="2023-10-24T08:49:51.224" v="131" actId="20577"/>
          <ac:spMkLst>
            <pc:docMk/>
            <pc:sldMk cId="588485990" sldId="291"/>
            <ac:spMk id="7" creationId="{14D6AB9A-E1F9-E797-1EE2-B030661BF798}"/>
          </ac:spMkLst>
        </pc:spChg>
      </pc:sldChg>
      <pc:sldChg chg="modSp mod">
        <pc:chgData name="Kristýna Bajgarová" userId="374f2f2b-aabc-49f7-93b5-f44f233957f6" providerId="ADAL" clId="{8652C48B-15E6-47F1-95B0-D7693127612F}" dt="2023-10-24T08:50:04.905" v="138" actId="20577"/>
        <pc:sldMkLst>
          <pc:docMk/>
          <pc:sldMk cId="2274067987" sldId="292"/>
        </pc:sldMkLst>
        <pc:spChg chg="mod">
          <ac:chgData name="Kristýna Bajgarová" userId="374f2f2b-aabc-49f7-93b5-f44f233957f6" providerId="ADAL" clId="{8652C48B-15E6-47F1-95B0-D7693127612F}" dt="2023-10-24T08:50:04.905" v="138" actId="20577"/>
          <ac:spMkLst>
            <pc:docMk/>
            <pc:sldMk cId="2274067987" sldId="292"/>
            <ac:spMk id="6" creationId="{6649A5CB-093E-C036-5FE4-EDF153505378}"/>
          </ac:spMkLst>
        </pc:spChg>
      </pc:sldChg>
      <pc:sldChg chg="modSp mod">
        <pc:chgData name="Kristýna Bajgarová" userId="374f2f2b-aabc-49f7-93b5-f44f233957f6" providerId="ADAL" clId="{8652C48B-15E6-47F1-95B0-D7693127612F}" dt="2023-10-24T09:03:49.451" v="289" actId="13926"/>
        <pc:sldMkLst>
          <pc:docMk/>
          <pc:sldMk cId="2260200107" sldId="296"/>
        </pc:sldMkLst>
        <pc:spChg chg="mod">
          <ac:chgData name="Kristýna Bajgarová" userId="374f2f2b-aabc-49f7-93b5-f44f233957f6" providerId="ADAL" clId="{8652C48B-15E6-47F1-95B0-D7693127612F}" dt="2023-10-24T09:03:49.451" v="289" actId="13926"/>
          <ac:spMkLst>
            <pc:docMk/>
            <pc:sldMk cId="2260200107" sldId="296"/>
            <ac:spMk id="6" creationId="{D840D10D-F8A3-0C4E-D79E-2C59EF6D5A3F}"/>
          </ac:spMkLst>
        </pc:spChg>
      </pc:sldChg>
      <pc:sldChg chg="modSp mod">
        <pc:chgData name="Kristýna Bajgarová" userId="374f2f2b-aabc-49f7-93b5-f44f233957f6" providerId="ADAL" clId="{8652C48B-15E6-47F1-95B0-D7693127612F}" dt="2023-10-24T09:03:45.883" v="288" actId="13926"/>
        <pc:sldMkLst>
          <pc:docMk/>
          <pc:sldMk cId="1673188071" sldId="298"/>
        </pc:sldMkLst>
        <pc:spChg chg="mod">
          <ac:chgData name="Kristýna Bajgarová" userId="374f2f2b-aabc-49f7-93b5-f44f233957f6" providerId="ADAL" clId="{8652C48B-15E6-47F1-95B0-D7693127612F}" dt="2023-10-24T09:03:45.883" v="288" actId="13926"/>
          <ac:spMkLst>
            <pc:docMk/>
            <pc:sldMk cId="1673188071" sldId="298"/>
            <ac:spMk id="4" creationId="{D3775B57-B632-DB6A-685B-EDC309B38577}"/>
          </ac:spMkLst>
        </pc:spChg>
      </pc:sldChg>
      <pc:sldChg chg="modSp add mod setBg">
        <pc:chgData name="Kristýna Bajgarová" userId="374f2f2b-aabc-49f7-93b5-f44f233957f6" providerId="ADAL" clId="{8652C48B-15E6-47F1-95B0-D7693127612F}" dt="2023-10-24T08:49:10.053" v="73" actId="207"/>
        <pc:sldMkLst>
          <pc:docMk/>
          <pc:sldMk cId="578591771" sldId="300"/>
        </pc:sldMkLst>
        <pc:spChg chg="mod">
          <ac:chgData name="Kristýna Bajgarová" userId="374f2f2b-aabc-49f7-93b5-f44f233957f6" providerId="ADAL" clId="{8652C48B-15E6-47F1-95B0-D7693127612F}" dt="2023-10-24T08:49:10.053" v="73" actId="207"/>
          <ac:spMkLst>
            <pc:docMk/>
            <pc:sldMk cId="578591771" sldId="300"/>
            <ac:spMk id="8" creationId="{7F35A5CF-935F-BE42-950C-BBCF52DEE922}"/>
          </ac:spMkLst>
        </pc:spChg>
      </pc:sldChg>
      <pc:sldChg chg="modSp add mod setBg">
        <pc:chgData name="Kristýna Bajgarová" userId="374f2f2b-aabc-49f7-93b5-f44f233957f6" providerId="ADAL" clId="{8652C48B-15E6-47F1-95B0-D7693127612F}" dt="2023-10-24T09:02:28.992" v="287" actId="20577"/>
        <pc:sldMkLst>
          <pc:docMk/>
          <pc:sldMk cId="1820658858" sldId="301"/>
        </pc:sldMkLst>
        <pc:spChg chg="mod">
          <ac:chgData name="Kristýna Bajgarová" userId="374f2f2b-aabc-49f7-93b5-f44f233957f6" providerId="ADAL" clId="{8652C48B-15E6-47F1-95B0-D7693127612F}" dt="2023-10-24T09:00:16.750" v="212" actId="113"/>
          <ac:spMkLst>
            <pc:docMk/>
            <pc:sldMk cId="1820658858" sldId="301"/>
            <ac:spMk id="2" creationId="{F41B6381-5A4E-C7A9-A46E-C9D834BE082E}"/>
          </ac:spMkLst>
        </pc:spChg>
        <pc:spChg chg="mod">
          <ac:chgData name="Kristýna Bajgarová" userId="374f2f2b-aabc-49f7-93b5-f44f233957f6" providerId="ADAL" clId="{8652C48B-15E6-47F1-95B0-D7693127612F}" dt="2023-10-24T09:00:45.378" v="221" actId="15"/>
          <ac:spMkLst>
            <pc:docMk/>
            <pc:sldMk cId="1820658858" sldId="301"/>
            <ac:spMk id="3" creationId="{4E33CBF2-C393-CD65-297E-10821EA68869}"/>
          </ac:spMkLst>
        </pc:spChg>
        <pc:spChg chg="mod">
          <ac:chgData name="Kristýna Bajgarová" userId="374f2f2b-aabc-49f7-93b5-f44f233957f6" providerId="ADAL" clId="{8652C48B-15E6-47F1-95B0-D7693127612F}" dt="2023-10-24T09:00:56.908" v="224" actId="15"/>
          <ac:spMkLst>
            <pc:docMk/>
            <pc:sldMk cId="1820658858" sldId="301"/>
            <ac:spMk id="4" creationId="{C1EA49B6-5F01-3027-78EB-F55A42A8B3DD}"/>
          </ac:spMkLst>
        </pc:spChg>
        <pc:spChg chg="mod">
          <ac:chgData name="Kristýna Bajgarová" userId="374f2f2b-aabc-49f7-93b5-f44f233957f6" providerId="ADAL" clId="{8652C48B-15E6-47F1-95B0-D7693127612F}" dt="2023-10-24T09:01:19.657" v="237" actId="20577"/>
          <ac:spMkLst>
            <pc:docMk/>
            <pc:sldMk cId="1820658858" sldId="301"/>
            <ac:spMk id="6" creationId="{BCA3304D-411A-44C8-FC48-B511D4B1D2A1}"/>
          </ac:spMkLst>
        </pc:spChg>
        <pc:spChg chg="mod">
          <ac:chgData name="Kristýna Bajgarová" userId="374f2f2b-aabc-49f7-93b5-f44f233957f6" providerId="ADAL" clId="{8652C48B-15E6-47F1-95B0-D7693127612F}" dt="2023-10-24T09:02:28.992" v="287" actId="20577"/>
          <ac:spMkLst>
            <pc:docMk/>
            <pc:sldMk cId="1820658858" sldId="301"/>
            <ac:spMk id="9" creationId="{6A77ED85-B202-87D6-C381-ED3E629521F0}"/>
          </ac:spMkLst>
        </pc:spChg>
      </pc:sldChg>
      <pc:sldChg chg="modSp add mod setBg">
        <pc:chgData name="Kristýna Bajgarová" userId="374f2f2b-aabc-49f7-93b5-f44f233957f6" providerId="ADAL" clId="{8652C48B-15E6-47F1-95B0-D7693127612F}" dt="2023-10-24T09:48:09.876" v="632" actId="20577"/>
        <pc:sldMkLst>
          <pc:docMk/>
          <pc:sldMk cId="1139592594" sldId="305"/>
        </pc:sldMkLst>
        <pc:spChg chg="mod">
          <ac:chgData name="Kristýna Bajgarová" userId="374f2f2b-aabc-49f7-93b5-f44f233957f6" providerId="ADAL" clId="{8652C48B-15E6-47F1-95B0-D7693127612F}" dt="2023-10-24T09:06:02.642" v="337" actId="20577"/>
          <ac:spMkLst>
            <pc:docMk/>
            <pc:sldMk cId="1139592594" sldId="305"/>
            <ac:spMk id="2" creationId="{315EA335-52D3-94C6-3B51-E657A2FF3872}"/>
          </ac:spMkLst>
        </pc:spChg>
        <pc:spChg chg="mod">
          <ac:chgData name="Kristýna Bajgarová" userId="374f2f2b-aabc-49f7-93b5-f44f233957f6" providerId="ADAL" clId="{8652C48B-15E6-47F1-95B0-D7693127612F}" dt="2023-10-24T09:48:09.876" v="632" actId="20577"/>
          <ac:spMkLst>
            <pc:docMk/>
            <pc:sldMk cId="1139592594" sldId="305"/>
            <ac:spMk id="3" creationId="{21DC5773-B76E-3484-400C-32850925CFA1}"/>
          </ac:spMkLst>
        </pc:spChg>
      </pc:sldChg>
    </pc:docChg>
  </pc:docChgLst>
  <pc:docChgLst>
    <pc:chgData name="Kristýna Bajgarová" userId="374f2f2b-aabc-49f7-93b5-f44f233957f6" providerId="ADAL" clId="{804F9BFD-70E8-4FCD-B25D-A2CFC3362007}"/>
    <pc:docChg chg="undo custSel addSld delSld modSld sldOrd">
      <pc:chgData name="Kristýna Bajgarová" userId="374f2f2b-aabc-49f7-93b5-f44f233957f6" providerId="ADAL" clId="{804F9BFD-70E8-4FCD-B25D-A2CFC3362007}" dt="2024-10-15T09:48:22.542" v="1577" actId="47"/>
      <pc:docMkLst>
        <pc:docMk/>
      </pc:docMkLst>
      <pc:sldChg chg="addSp delSp modSp del mod">
        <pc:chgData name="Kristýna Bajgarová" userId="374f2f2b-aabc-49f7-93b5-f44f233957f6" providerId="ADAL" clId="{804F9BFD-70E8-4FCD-B25D-A2CFC3362007}" dt="2024-10-15T09:48:22.542" v="1577" actId="47"/>
        <pc:sldMkLst>
          <pc:docMk/>
          <pc:sldMk cId="411996394" sldId="259"/>
        </pc:sldMkLst>
        <pc:spChg chg="mod ord">
          <ac:chgData name="Kristýna Bajgarová" userId="374f2f2b-aabc-49f7-93b5-f44f233957f6" providerId="ADAL" clId="{804F9BFD-70E8-4FCD-B25D-A2CFC3362007}" dt="2024-10-15T09:47:09.129" v="1553" actId="26606"/>
          <ac:spMkLst>
            <pc:docMk/>
            <pc:sldMk cId="411996394" sldId="259"/>
            <ac:spMk id="2" creationId="{D8AEB52D-1B92-5123-A4F5-8A05F697D979}"/>
          </ac:spMkLst>
        </pc:spChg>
        <pc:spChg chg="mod ord">
          <ac:chgData name="Kristýna Bajgarová" userId="374f2f2b-aabc-49f7-93b5-f44f233957f6" providerId="ADAL" clId="{804F9BFD-70E8-4FCD-B25D-A2CFC3362007}" dt="2024-10-15T09:47:09.129" v="1553" actId="26606"/>
          <ac:spMkLst>
            <pc:docMk/>
            <pc:sldMk cId="411996394" sldId="259"/>
            <ac:spMk id="63" creationId="{B4B29E99-75C0-B810-60B8-D9F05989B204}"/>
          </ac:spMkLst>
        </pc:spChg>
        <pc:spChg chg="add del">
          <ac:chgData name="Kristýna Bajgarová" userId="374f2f2b-aabc-49f7-93b5-f44f233957f6" providerId="ADAL" clId="{804F9BFD-70E8-4FCD-B25D-A2CFC3362007}" dt="2024-10-15T09:46:42.243" v="1541" actId="26606"/>
          <ac:spMkLst>
            <pc:docMk/>
            <pc:sldMk cId="411996394" sldId="259"/>
            <ac:spMk id="1031" creationId="{231BF440-39FA-4087-84CC-2EEC0BBDAF29}"/>
          </ac:spMkLst>
        </pc:spChg>
        <pc:spChg chg="add del">
          <ac:chgData name="Kristýna Bajgarová" userId="374f2f2b-aabc-49f7-93b5-f44f233957f6" providerId="ADAL" clId="{804F9BFD-70E8-4FCD-B25D-A2CFC3362007}" dt="2024-10-15T09:46:42.243" v="1541" actId="26606"/>
          <ac:spMkLst>
            <pc:docMk/>
            <pc:sldMk cId="411996394" sldId="259"/>
            <ac:spMk id="1033" creationId="{F04E4CBA-303B-48BD-8451-C2701CB0EEBF}"/>
          </ac:spMkLst>
        </pc:spChg>
        <pc:spChg chg="add del">
          <ac:chgData name="Kristýna Bajgarová" userId="374f2f2b-aabc-49f7-93b5-f44f233957f6" providerId="ADAL" clId="{804F9BFD-70E8-4FCD-B25D-A2CFC3362007}" dt="2024-10-15T09:46:42.243" v="1541" actId="26606"/>
          <ac:spMkLst>
            <pc:docMk/>
            <pc:sldMk cId="411996394" sldId="259"/>
            <ac:spMk id="1035" creationId="{F6CA58B3-AFCC-4A40-9882-50D5080879B0}"/>
          </ac:spMkLst>
        </pc:spChg>
        <pc:spChg chg="add del">
          <ac:chgData name="Kristýna Bajgarová" userId="374f2f2b-aabc-49f7-93b5-f44f233957f6" providerId="ADAL" clId="{804F9BFD-70E8-4FCD-B25D-A2CFC3362007}" dt="2024-10-15T09:46:42.243" v="1541" actId="26606"/>
          <ac:spMkLst>
            <pc:docMk/>
            <pc:sldMk cId="411996394" sldId="259"/>
            <ac:spMk id="1037" creationId="{75C56826-D4E5-42ED-8529-079651CB3005}"/>
          </ac:spMkLst>
        </pc:spChg>
        <pc:spChg chg="add del">
          <ac:chgData name="Kristýna Bajgarová" userId="374f2f2b-aabc-49f7-93b5-f44f233957f6" providerId="ADAL" clId="{804F9BFD-70E8-4FCD-B25D-A2CFC3362007}" dt="2024-10-15T09:46:42.243" v="1541" actId="26606"/>
          <ac:spMkLst>
            <pc:docMk/>
            <pc:sldMk cId="411996394" sldId="259"/>
            <ac:spMk id="1039" creationId="{82095FCE-EF05-4443-B97A-85DEE3A5CA17}"/>
          </ac:spMkLst>
        </pc:spChg>
        <pc:spChg chg="add del">
          <ac:chgData name="Kristýna Bajgarová" userId="374f2f2b-aabc-49f7-93b5-f44f233957f6" providerId="ADAL" clId="{804F9BFD-70E8-4FCD-B25D-A2CFC3362007}" dt="2024-10-15T09:46:42.243" v="1541" actId="26606"/>
          <ac:spMkLst>
            <pc:docMk/>
            <pc:sldMk cId="411996394" sldId="259"/>
            <ac:spMk id="1041" creationId="{CA00AE6B-AA30-4CF8-BA6F-339B780AD76C}"/>
          </ac:spMkLst>
        </pc:spChg>
        <pc:spChg chg="add del">
          <ac:chgData name="Kristýna Bajgarová" userId="374f2f2b-aabc-49f7-93b5-f44f233957f6" providerId="ADAL" clId="{804F9BFD-70E8-4FCD-B25D-A2CFC3362007}" dt="2024-10-15T09:46:46.194" v="1543" actId="26606"/>
          <ac:spMkLst>
            <pc:docMk/>
            <pc:sldMk cId="411996394" sldId="259"/>
            <ac:spMk id="1043" creationId="{2172A0AC-3DCE-4672-BCAF-28FEF91F6020}"/>
          </ac:spMkLst>
        </pc:spChg>
        <pc:spChg chg="add del">
          <ac:chgData name="Kristýna Bajgarová" userId="374f2f2b-aabc-49f7-93b5-f44f233957f6" providerId="ADAL" clId="{804F9BFD-70E8-4FCD-B25D-A2CFC3362007}" dt="2024-10-15T09:46:46.194" v="1543" actId="26606"/>
          <ac:spMkLst>
            <pc:docMk/>
            <pc:sldMk cId="411996394" sldId="259"/>
            <ac:spMk id="1044" creationId="{AE6F1C77-EDC9-4C5F-8C1C-62DD46BDA3C3}"/>
          </ac:spMkLst>
        </pc:spChg>
        <pc:spChg chg="add del">
          <ac:chgData name="Kristýna Bajgarová" userId="374f2f2b-aabc-49f7-93b5-f44f233957f6" providerId="ADAL" clId="{804F9BFD-70E8-4FCD-B25D-A2CFC3362007}" dt="2024-10-15T09:46:48.182" v="1545" actId="26606"/>
          <ac:spMkLst>
            <pc:docMk/>
            <pc:sldMk cId="411996394" sldId="259"/>
            <ac:spMk id="1046" creationId="{99F1FFA9-D672-408C-9220-ADEEC6ABDD09}"/>
          </ac:spMkLst>
        </pc:spChg>
        <pc:spChg chg="add del">
          <ac:chgData name="Kristýna Bajgarová" userId="374f2f2b-aabc-49f7-93b5-f44f233957f6" providerId="ADAL" clId="{804F9BFD-70E8-4FCD-B25D-A2CFC3362007}" dt="2024-10-15T09:47:09.129" v="1553" actId="26606"/>
          <ac:spMkLst>
            <pc:docMk/>
            <pc:sldMk cId="411996394" sldId="259"/>
            <ac:spMk id="1048" creationId="{D2B783EE-0239-4717-BBEA-8C9EAC61C824}"/>
          </ac:spMkLst>
        </pc:spChg>
        <pc:spChg chg="add del">
          <ac:chgData name="Kristýna Bajgarová" userId="374f2f2b-aabc-49f7-93b5-f44f233957f6" providerId="ADAL" clId="{804F9BFD-70E8-4FCD-B25D-A2CFC3362007}" dt="2024-10-15T09:47:09.129" v="1553" actId="26606"/>
          <ac:spMkLst>
            <pc:docMk/>
            <pc:sldMk cId="411996394" sldId="259"/>
            <ac:spMk id="1049" creationId="{A7B99495-F43F-4D80-A44F-2CB4764EB90B}"/>
          </ac:spMkLst>
        </pc:spChg>
        <pc:spChg chg="add del">
          <ac:chgData name="Kristýna Bajgarová" userId="374f2f2b-aabc-49f7-93b5-f44f233957f6" providerId="ADAL" clId="{804F9BFD-70E8-4FCD-B25D-A2CFC3362007}" dt="2024-10-15T09:47:09.129" v="1553" actId="26606"/>
          <ac:spMkLst>
            <pc:docMk/>
            <pc:sldMk cId="411996394" sldId="259"/>
            <ac:spMk id="1050" creationId="{70BEB1E7-2F88-40BC-B73D-42E5B6F80BFC}"/>
          </ac:spMkLst>
        </pc:spChg>
        <pc:spChg chg="add del">
          <ac:chgData name="Kristýna Bajgarová" userId="374f2f2b-aabc-49f7-93b5-f44f233957f6" providerId="ADAL" clId="{804F9BFD-70E8-4FCD-B25D-A2CFC3362007}" dt="2024-10-15T09:47:00.524" v="1548" actId="26606"/>
          <ac:spMkLst>
            <pc:docMk/>
            <pc:sldMk cId="411996394" sldId="259"/>
            <ac:spMk id="1055" creationId="{99F1FFA9-D672-408C-9220-ADEEC6ABDD09}"/>
          </ac:spMkLst>
        </pc:spChg>
        <pc:spChg chg="add del">
          <ac:chgData name="Kristýna Bajgarová" userId="374f2f2b-aabc-49f7-93b5-f44f233957f6" providerId="ADAL" clId="{804F9BFD-70E8-4FCD-B25D-A2CFC3362007}" dt="2024-10-15T09:47:08.456" v="1552" actId="26606"/>
          <ac:spMkLst>
            <pc:docMk/>
            <pc:sldMk cId="411996394" sldId="259"/>
            <ac:spMk id="1057" creationId="{4EA91930-66BC-4C41-B4F5-C31EB216F64B}"/>
          </ac:spMkLst>
        </pc:spChg>
        <pc:spChg chg="add del">
          <ac:chgData name="Kristýna Bajgarová" userId="374f2f2b-aabc-49f7-93b5-f44f233957f6" providerId="ADAL" clId="{804F9BFD-70E8-4FCD-B25D-A2CFC3362007}" dt="2024-10-15T09:47:08.456" v="1552" actId="26606"/>
          <ac:spMkLst>
            <pc:docMk/>
            <pc:sldMk cId="411996394" sldId="259"/>
            <ac:spMk id="1058" creationId="{63F5877B-98C7-49DD-83AB-0F6F57CB6543}"/>
          </ac:spMkLst>
        </pc:spChg>
        <pc:spChg chg="add del">
          <ac:chgData name="Kristýna Bajgarová" userId="374f2f2b-aabc-49f7-93b5-f44f233957f6" providerId="ADAL" clId="{804F9BFD-70E8-4FCD-B25D-A2CFC3362007}" dt="2024-10-15T09:47:08.456" v="1552" actId="26606"/>
          <ac:spMkLst>
            <pc:docMk/>
            <pc:sldMk cId="411996394" sldId="259"/>
            <ac:spMk id="1059" creationId="{6313CF8F-B436-401E-9575-DE0F8E8B5B17}"/>
          </ac:spMkLst>
        </pc:spChg>
        <pc:spChg chg="add del">
          <ac:chgData name="Kristýna Bajgarová" userId="374f2f2b-aabc-49f7-93b5-f44f233957f6" providerId="ADAL" clId="{804F9BFD-70E8-4FCD-B25D-A2CFC3362007}" dt="2024-10-15T09:47:08.456" v="1552" actId="26606"/>
          <ac:spMkLst>
            <pc:docMk/>
            <pc:sldMk cId="411996394" sldId="259"/>
            <ac:spMk id="1061" creationId="{2A38CFE9-C30A-4551-ACCB-D5808FBC39CD}"/>
          </ac:spMkLst>
        </pc:spChg>
        <pc:spChg chg="add del">
          <ac:chgData name="Kristýna Bajgarová" userId="374f2f2b-aabc-49f7-93b5-f44f233957f6" providerId="ADAL" clId="{804F9BFD-70E8-4FCD-B25D-A2CFC3362007}" dt="2024-10-15T09:47:08.456" v="1552" actId="26606"/>
          <ac:spMkLst>
            <pc:docMk/>
            <pc:sldMk cId="411996394" sldId="259"/>
            <ac:spMk id="1063" creationId="{67EF550F-47CE-4FB2-9DAC-12AD835C833D}"/>
          </ac:spMkLst>
        </pc:spChg>
        <pc:picChg chg="add del mod">
          <ac:chgData name="Kristýna Bajgarová" userId="374f2f2b-aabc-49f7-93b5-f44f233957f6" providerId="ADAL" clId="{804F9BFD-70E8-4FCD-B25D-A2CFC3362007}" dt="2024-10-15T09:47:16.565" v="1559" actId="1076"/>
          <ac:picMkLst>
            <pc:docMk/>
            <pc:sldMk cId="411996394" sldId="259"/>
            <ac:picMk id="6" creationId="{7310F275-1525-DF04-2AF9-7F883FE2B822}"/>
          </ac:picMkLst>
        </pc:picChg>
        <pc:picChg chg="del mod">
          <ac:chgData name="Kristýna Bajgarová" userId="374f2f2b-aabc-49f7-93b5-f44f233957f6" providerId="ADAL" clId="{804F9BFD-70E8-4FCD-B25D-A2CFC3362007}" dt="2024-10-15T09:48:08.145" v="1572" actId="478"/>
          <ac:picMkLst>
            <pc:docMk/>
            <pc:sldMk cId="411996394" sldId="259"/>
            <ac:picMk id="83" creationId="{333E40EE-CAB5-7EC0-433D-50ED49C4AA04}"/>
          </ac:picMkLst>
        </pc:picChg>
        <pc:picChg chg="add mod ord">
          <ac:chgData name="Kristýna Bajgarová" userId="374f2f2b-aabc-49f7-93b5-f44f233957f6" providerId="ADAL" clId="{804F9BFD-70E8-4FCD-B25D-A2CFC3362007}" dt="2024-10-15T09:47:13.131" v="1557" actId="14100"/>
          <ac:picMkLst>
            <pc:docMk/>
            <pc:sldMk cId="411996394" sldId="259"/>
            <ac:picMk id="1026" creationId="{F14E2A0E-6FDB-2D6A-145D-B9D10F39BD31}"/>
          </ac:picMkLst>
        </pc:picChg>
      </pc:sldChg>
      <pc:sldChg chg="ord">
        <pc:chgData name="Kristýna Bajgarová" userId="374f2f2b-aabc-49f7-93b5-f44f233957f6" providerId="ADAL" clId="{804F9BFD-70E8-4FCD-B25D-A2CFC3362007}" dt="2024-10-15T09:28:55.762" v="1470"/>
        <pc:sldMkLst>
          <pc:docMk/>
          <pc:sldMk cId="2923354762" sldId="262"/>
        </pc:sldMkLst>
      </pc:sldChg>
      <pc:sldChg chg="modSp mod ord">
        <pc:chgData name="Kristýna Bajgarová" userId="374f2f2b-aabc-49f7-93b5-f44f233957f6" providerId="ADAL" clId="{804F9BFD-70E8-4FCD-B25D-A2CFC3362007}" dt="2024-10-15T08:25:42.933" v="691" actId="20577"/>
        <pc:sldMkLst>
          <pc:docMk/>
          <pc:sldMk cId="3157184445" sldId="267"/>
        </pc:sldMkLst>
        <pc:spChg chg="mod">
          <ac:chgData name="Kristýna Bajgarová" userId="374f2f2b-aabc-49f7-93b5-f44f233957f6" providerId="ADAL" clId="{804F9BFD-70E8-4FCD-B25D-A2CFC3362007}" dt="2024-10-15T08:25:42.933" v="691" actId="20577"/>
          <ac:spMkLst>
            <pc:docMk/>
            <pc:sldMk cId="3157184445" sldId="267"/>
            <ac:spMk id="2" creationId="{6117A988-AEE3-A849-8737-5B7B7DF485DB}"/>
          </ac:spMkLst>
        </pc:spChg>
      </pc:sldChg>
      <pc:sldChg chg="modSp mod">
        <pc:chgData name="Kristýna Bajgarová" userId="374f2f2b-aabc-49f7-93b5-f44f233957f6" providerId="ADAL" clId="{804F9BFD-70E8-4FCD-B25D-A2CFC3362007}" dt="2024-10-15T09:32:16.452" v="1526" actId="20577"/>
        <pc:sldMkLst>
          <pc:docMk/>
          <pc:sldMk cId="3544535193" sldId="270"/>
        </pc:sldMkLst>
        <pc:spChg chg="mod">
          <ac:chgData name="Kristýna Bajgarová" userId="374f2f2b-aabc-49f7-93b5-f44f233957f6" providerId="ADAL" clId="{804F9BFD-70E8-4FCD-B25D-A2CFC3362007}" dt="2024-10-15T09:31:23.877" v="1515" actId="20577"/>
          <ac:spMkLst>
            <pc:docMk/>
            <pc:sldMk cId="3544535193" sldId="270"/>
            <ac:spMk id="2" creationId="{3D370A18-60CA-F28C-0C8E-B712750D0D3D}"/>
          </ac:spMkLst>
        </pc:spChg>
        <pc:spChg chg="mod">
          <ac:chgData name="Kristýna Bajgarová" userId="374f2f2b-aabc-49f7-93b5-f44f233957f6" providerId="ADAL" clId="{804F9BFD-70E8-4FCD-B25D-A2CFC3362007}" dt="2024-10-15T09:32:16.452" v="1526" actId="20577"/>
          <ac:spMkLst>
            <pc:docMk/>
            <pc:sldMk cId="3544535193" sldId="270"/>
            <ac:spMk id="15" creationId="{E45863AD-7704-3277-08DF-AE14000D3F04}"/>
          </ac:spMkLst>
        </pc:spChg>
        <pc:graphicFrameChg chg="mod">
          <ac:chgData name="Kristýna Bajgarová" userId="374f2f2b-aabc-49f7-93b5-f44f233957f6" providerId="ADAL" clId="{804F9BFD-70E8-4FCD-B25D-A2CFC3362007}" dt="2024-10-15T09:31:10.147" v="1500"/>
          <ac:graphicFrameMkLst>
            <pc:docMk/>
            <pc:sldMk cId="3544535193" sldId="270"/>
            <ac:graphicFrameMk id="53" creationId="{C34D302A-A776-0F28-3F78-EA6237601771}"/>
          </ac:graphicFrameMkLst>
        </pc:graphicFrameChg>
      </pc:sldChg>
      <pc:sldChg chg="del">
        <pc:chgData name="Kristýna Bajgarová" userId="374f2f2b-aabc-49f7-93b5-f44f233957f6" providerId="ADAL" clId="{804F9BFD-70E8-4FCD-B25D-A2CFC3362007}" dt="2024-10-15T08:32:20.489" v="1065" actId="47"/>
        <pc:sldMkLst>
          <pc:docMk/>
          <pc:sldMk cId="1052820917" sldId="273"/>
        </pc:sldMkLst>
      </pc:sldChg>
      <pc:sldChg chg="del">
        <pc:chgData name="Kristýna Bajgarová" userId="374f2f2b-aabc-49f7-93b5-f44f233957f6" providerId="ADAL" clId="{804F9BFD-70E8-4FCD-B25D-A2CFC3362007}" dt="2024-10-15T08:32:17.840" v="1064" actId="47"/>
        <pc:sldMkLst>
          <pc:docMk/>
          <pc:sldMk cId="1649792470" sldId="276"/>
        </pc:sldMkLst>
      </pc:sldChg>
      <pc:sldChg chg="modSp mod">
        <pc:chgData name="Kristýna Bajgarová" userId="374f2f2b-aabc-49f7-93b5-f44f233957f6" providerId="ADAL" clId="{804F9BFD-70E8-4FCD-B25D-A2CFC3362007}" dt="2024-10-15T09:29:20.352" v="1474" actId="20577"/>
        <pc:sldMkLst>
          <pc:docMk/>
          <pc:sldMk cId="4290880653" sldId="278"/>
        </pc:sldMkLst>
        <pc:spChg chg="mod">
          <ac:chgData name="Kristýna Bajgarová" userId="374f2f2b-aabc-49f7-93b5-f44f233957f6" providerId="ADAL" clId="{804F9BFD-70E8-4FCD-B25D-A2CFC3362007}" dt="2024-10-15T09:29:16.850" v="1473" actId="113"/>
          <ac:spMkLst>
            <pc:docMk/>
            <pc:sldMk cId="4290880653" sldId="278"/>
            <ac:spMk id="2" creationId="{79E22494-08FF-B213-A683-B6F686D61A85}"/>
          </ac:spMkLst>
        </pc:spChg>
        <pc:spChg chg="mod">
          <ac:chgData name="Kristýna Bajgarová" userId="374f2f2b-aabc-49f7-93b5-f44f233957f6" providerId="ADAL" clId="{804F9BFD-70E8-4FCD-B25D-A2CFC3362007}" dt="2024-10-15T09:29:20.352" v="1474" actId="20577"/>
          <ac:spMkLst>
            <pc:docMk/>
            <pc:sldMk cId="4290880653" sldId="278"/>
            <ac:spMk id="4" creationId="{97D895EB-C119-9C42-16A2-1AE6DB476D7E}"/>
          </ac:spMkLst>
        </pc:spChg>
      </pc:sldChg>
      <pc:sldChg chg="ord">
        <pc:chgData name="Kristýna Bajgarová" userId="374f2f2b-aabc-49f7-93b5-f44f233957f6" providerId="ADAL" clId="{804F9BFD-70E8-4FCD-B25D-A2CFC3362007}" dt="2024-10-15T09:29:05.834" v="1472"/>
        <pc:sldMkLst>
          <pc:docMk/>
          <pc:sldMk cId="734650622" sldId="283"/>
        </pc:sldMkLst>
      </pc:sldChg>
      <pc:sldChg chg="modSp mod">
        <pc:chgData name="Kristýna Bajgarová" userId="374f2f2b-aabc-49f7-93b5-f44f233957f6" providerId="ADAL" clId="{804F9BFD-70E8-4FCD-B25D-A2CFC3362007}" dt="2024-10-15T08:00:41.710" v="252" actId="20577"/>
        <pc:sldMkLst>
          <pc:docMk/>
          <pc:sldMk cId="2137579819" sldId="285"/>
        </pc:sldMkLst>
        <pc:spChg chg="mod">
          <ac:chgData name="Kristýna Bajgarová" userId="374f2f2b-aabc-49f7-93b5-f44f233957f6" providerId="ADAL" clId="{804F9BFD-70E8-4FCD-B25D-A2CFC3362007}" dt="2024-10-15T08:00:41.710" v="252" actId="20577"/>
          <ac:spMkLst>
            <pc:docMk/>
            <pc:sldMk cId="2137579819" sldId="285"/>
            <ac:spMk id="3" creationId="{79189F9A-771B-F0E1-EBE8-3B05548DB2AF}"/>
          </ac:spMkLst>
        </pc:spChg>
      </pc:sldChg>
      <pc:sldChg chg="modSp mod">
        <pc:chgData name="Kristýna Bajgarová" userId="374f2f2b-aabc-49f7-93b5-f44f233957f6" providerId="ADAL" clId="{804F9BFD-70E8-4FCD-B25D-A2CFC3362007}" dt="2024-10-15T07:39:57.300" v="103" actId="20577"/>
        <pc:sldMkLst>
          <pc:docMk/>
          <pc:sldMk cId="484044445" sldId="287"/>
        </pc:sldMkLst>
        <pc:spChg chg="mod">
          <ac:chgData name="Kristýna Bajgarová" userId="374f2f2b-aabc-49f7-93b5-f44f233957f6" providerId="ADAL" clId="{804F9BFD-70E8-4FCD-B25D-A2CFC3362007}" dt="2024-10-15T07:39:57.300" v="103" actId="20577"/>
          <ac:spMkLst>
            <pc:docMk/>
            <pc:sldMk cId="484044445" sldId="287"/>
            <ac:spMk id="4" creationId="{19BC148C-C1C6-6FD7-EC83-AF6F02F5B396}"/>
          </ac:spMkLst>
        </pc:spChg>
        <pc:graphicFrameChg chg="mod">
          <ac:chgData name="Kristýna Bajgarová" userId="374f2f2b-aabc-49f7-93b5-f44f233957f6" providerId="ADAL" clId="{804F9BFD-70E8-4FCD-B25D-A2CFC3362007}" dt="2024-10-15T07:39:33.794" v="28" actId="20577"/>
          <ac:graphicFrameMkLst>
            <pc:docMk/>
            <pc:sldMk cId="484044445" sldId="287"/>
            <ac:graphicFrameMk id="14" creationId="{C28B4B95-85DF-77D4-DE94-4A007AC40933}"/>
          </ac:graphicFrameMkLst>
        </pc:graphicFrameChg>
      </pc:sldChg>
      <pc:sldChg chg="modSp mod">
        <pc:chgData name="Kristýna Bajgarová" userId="374f2f2b-aabc-49f7-93b5-f44f233957f6" providerId="ADAL" clId="{804F9BFD-70E8-4FCD-B25D-A2CFC3362007}" dt="2024-10-15T08:33:24.570" v="1078" actId="20577"/>
        <pc:sldMkLst>
          <pc:docMk/>
          <pc:sldMk cId="524621107" sldId="288"/>
        </pc:sldMkLst>
        <pc:spChg chg="mod">
          <ac:chgData name="Kristýna Bajgarová" userId="374f2f2b-aabc-49f7-93b5-f44f233957f6" providerId="ADAL" clId="{804F9BFD-70E8-4FCD-B25D-A2CFC3362007}" dt="2024-10-15T08:33:24.570" v="1078" actId="20577"/>
          <ac:spMkLst>
            <pc:docMk/>
            <pc:sldMk cId="524621107" sldId="288"/>
            <ac:spMk id="4" creationId="{9471CDAC-0781-139A-8AA3-5A6D974B9B1B}"/>
          </ac:spMkLst>
        </pc:spChg>
        <pc:graphicFrameChg chg="mod">
          <ac:chgData name="Kristýna Bajgarová" userId="374f2f2b-aabc-49f7-93b5-f44f233957f6" providerId="ADAL" clId="{804F9BFD-70E8-4FCD-B25D-A2CFC3362007}" dt="2024-10-15T07:40:10.323" v="117" actId="20577"/>
          <ac:graphicFrameMkLst>
            <pc:docMk/>
            <pc:sldMk cId="524621107" sldId="288"/>
            <ac:graphicFrameMk id="11" creationId="{0A367D4C-6DBE-33E3-541F-E6A373F1FB85}"/>
          </ac:graphicFrameMkLst>
        </pc:graphicFrameChg>
      </pc:sldChg>
      <pc:sldChg chg="modSp mod">
        <pc:chgData name="Kristýna Bajgarová" userId="374f2f2b-aabc-49f7-93b5-f44f233957f6" providerId="ADAL" clId="{804F9BFD-70E8-4FCD-B25D-A2CFC3362007}" dt="2024-10-15T08:33:32.788" v="1079" actId="20577"/>
        <pc:sldMkLst>
          <pc:docMk/>
          <pc:sldMk cId="3204772406" sldId="290"/>
        </pc:sldMkLst>
        <pc:spChg chg="mod">
          <ac:chgData name="Kristýna Bajgarová" userId="374f2f2b-aabc-49f7-93b5-f44f233957f6" providerId="ADAL" clId="{804F9BFD-70E8-4FCD-B25D-A2CFC3362007}" dt="2024-10-15T07:56:07.755" v="219" actId="20577"/>
          <ac:spMkLst>
            <pc:docMk/>
            <pc:sldMk cId="3204772406" sldId="290"/>
            <ac:spMk id="4" creationId="{E54E972F-CAF5-6919-A1A4-672249BB34AF}"/>
          </ac:spMkLst>
        </pc:spChg>
        <pc:graphicFrameChg chg="mod">
          <ac:chgData name="Kristýna Bajgarová" userId="374f2f2b-aabc-49f7-93b5-f44f233957f6" providerId="ADAL" clId="{804F9BFD-70E8-4FCD-B25D-A2CFC3362007}" dt="2024-10-15T08:33:32.788" v="1079" actId="20577"/>
          <ac:graphicFrameMkLst>
            <pc:docMk/>
            <pc:sldMk cId="3204772406" sldId="290"/>
            <ac:graphicFrameMk id="10" creationId="{170A1513-0FA4-4561-F6D4-4E8311E18C00}"/>
          </ac:graphicFrameMkLst>
        </pc:graphicFrameChg>
      </pc:sldChg>
      <pc:sldChg chg="modSp mod">
        <pc:chgData name="Kristýna Bajgarová" userId="374f2f2b-aabc-49f7-93b5-f44f233957f6" providerId="ADAL" clId="{804F9BFD-70E8-4FCD-B25D-A2CFC3362007}" dt="2024-10-15T08:34:01.476" v="1096" actId="20577"/>
        <pc:sldMkLst>
          <pc:docMk/>
          <pc:sldMk cId="588485990" sldId="291"/>
        </pc:sldMkLst>
        <pc:spChg chg="mod">
          <ac:chgData name="Kristýna Bajgarová" userId="374f2f2b-aabc-49f7-93b5-f44f233957f6" providerId="ADAL" clId="{804F9BFD-70E8-4FCD-B25D-A2CFC3362007}" dt="2024-10-15T08:33:56.353" v="1089" actId="20577"/>
          <ac:spMkLst>
            <pc:docMk/>
            <pc:sldMk cId="588485990" sldId="291"/>
            <ac:spMk id="6" creationId="{08375975-9A34-E192-1015-69B62FA594BE}"/>
          </ac:spMkLst>
        </pc:spChg>
        <pc:spChg chg="mod">
          <ac:chgData name="Kristýna Bajgarová" userId="374f2f2b-aabc-49f7-93b5-f44f233957f6" providerId="ADAL" clId="{804F9BFD-70E8-4FCD-B25D-A2CFC3362007}" dt="2024-10-15T08:34:01.476" v="1096" actId="20577"/>
          <ac:spMkLst>
            <pc:docMk/>
            <pc:sldMk cId="588485990" sldId="291"/>
            <ac:spMk id="7" creationId="{14D6AB9A-E1F9-E797-1EE2-B030661BF798}"/>
          </ac:spMkLst>
        </pc:spChg>
      </pc:sldChg>
      <pc:sldChg chg="addSp delSp modSp mod chgLayout">
        <pc:chgData name="Kristýna Bajgarová" userId="374f2f2b-aabc-49f7-93b5-f44f233957f6" providerId="ADAL" clId="{804F9BFD-70E8-4FCD-B25D-A2CFC3362007}" dt="2024-10-15T09:11:39.300" v="1218" actId="20577"/>
        <pc:sldMkLst>
          <pc:docMk/>
          <pc:sldMk cId="2274067987" sldId="292"/>
        </pc:sldMkLst>
        <pc:spChg chg="add del mod">
          <ac:chgData name="Kristýna Bajgarová" userId="374f2f2b-aabc-49f7-93b5-f44f233957f6" providerId="ADAL" clId="{804F9BFD-70E8-4FCD-B25D-A2CFC3362007}" dt="2024-10-15T08:31:34.675" v="1060" actId="6264"/>
          <ac:spMkLst>
            <pc:docMk/>
            <pc:sldMk cId="2274067987" sldId="292"/>
            <ac:spMk id="2" creationId="{8EE032E6-BCD7-EF5F-913B-461B10B1B267}"/>
          </ac:spMkLst>
        </pc:spChg>
        <pc:spChg chg="add del mod ord">
          <ac:chgData name="Kristýna Bajgarová" userId="374f2f2b-aabc-49f7-93b5-f44f233957f6" providerId="ADAL" clId="{804F9BFD-70E8-4FCD-B25D-A2CFC3362007}" dt="2024-10-15T08:31:34.675" v="1060" actId="6264"/>
          <ac:spMkLst>
            <pc:docMk/>
            <pc:sldMk cId="2274067987" sldId="292"/>
            <ac:spMk id="3" creationId="{B081F888-FC10-C807-786B-836B11BC2402}"/>
          </ac:spMkLst>
        </pc:spChg>
        <pc:spChg chg="add del mod ord">
          <ac:chgData name="Kristýna Bajgarová" userId="374f2f2b-aabc-49f7-93b5-f44f233957f6" providerId="ADAL" clId="{804F9BFD-70E8-4FCD-B25D-A2CFC3362007}" dt="2024-10-15T08:31:34.675" v="1060" actId="6264"/>
          <ac:spMkLst>
            <pc:docMk/>
            <pc:sldMk cId="2274067987" sldId="292"/>
            <ac:spMk id="4" creationId="{DE9C107E-40FB-F8B4-82AA-A79B17DAA468}"/>
          </ac:spMkLst>
        </pc:spChg>
        <pc:spChg chg="mod ord">
          <ac:chgData name="Kristýna Bajgarová" userId="374f2f2b-aabc-49f7-93b5-f44f233957f6" providerId="ADAL" clId="{804F9BFD-70E8-4FCD-B25D-A2CFC3362007}" dt="2024-10-15T09:11:39.300" v="1218" actId="20577"/>
          <ac:spMkLst>
            <pc:docMk/>
            <pc:sldMk cId="2274067987" sldId="292"/>
            <ac:spMk id="6" creationId="{6649A5CB-093E-C036-5FE4-EDF153505378}"/>
          </ac:spMkLst>
        </pc:spChg>
      </pc:sldChg>
      <pc:sldChg chg="modSp del mod ord">
        <pc:chgData name="Kristýna Bajgarová" userId="374f2f2b-aabc-49f7-93b5-f44f233957f6" providerId="ADAL" clId="{804F9BFD-70E8-4FCD-B25D-A2CFC3362007}" dt="2024-10-15T09:16:44.485" v="1225" actId="47"/>
        <pc:sldMkLst>
          <pc:docMk/>
          <pc:sldMk cId="578591771" sldId="300"/>
        </pc:sldMkLst>
        <pc:spChg chg="mod">
          <ac:chgData name="Kristýna Bajgarová" userId="374f2f2b-aabc-49f7-93b5-f44f233957f6" providerId="ADAL" clId="{804F9BFD-70E8-4FCD-B25D-A2CFC3362007}" dt="2024-10-15T07:54:40.055" v="118" actId="20577"/>
          <ac:spMkLst>
            <pc:docMk/>
            <pc:sldMk cId="578591771" sldId="300"/>
            <ac:spMk id="5" creationId="{79D42B57-7E35-65FE-537A-0402E2E4D83C}"/>
          </ac:spMkLst>
        </pc:spChg>
        <pc:spChg chg="mod">
          <ac:chgData name="Kristýna Bajgarová" userId="374f2f2b-aabc-49f7-93b5-f44f233957f6" providerId="ADAL" clId="{804F9BFD-70E8-4FCD-B25D-A2CFC3362007}" dt="2024-10-15T07:55:21.990" v="152" actId="27636"/>
          <ac:spMkLst>
            <pc:docMk/>
            <pc:sldMk cId="578591771" sldId="300"/>
            <ac:spMk id="7" creationId="{7C2C6AEC-4ECB-21FF-9A3D-1D81CDC8F192}"/>
          </ac:spMkLst>
        </pc:spChg>
        <pc:spChg chg="mod">
          <ac:chgData name="Kristýna Bajgarová" userId="374f2f2b-aabc-49f7-93b5-f44f233957f6" providerId="ADAL" clId="{804F9BFD-70E8-4FCD-B25D-A2CFC3362007}" dt="2024-10-15T07:55:11.302" v="148" actId="20577"/>
          <ac:spMkLst>
            <pc:docMk/>
            <pc:sldMk cId="578591771" sldId="300"/>
            <ac:spMk id="8" creationId="{7F35A5CF-935F-BE42-950C-BBCF52DEE922}"/>
          </ac:spMkLst>
        </pc:spChg>
      </pc:sldChg>
      <pc:sldChg chg="modSp mod">
        <pc:chgData name="Kristýna Bajgarová" userId="374f2f2b-aabc-49f7-93b5-f44f233957f6" providerId="ADAL" clId="{804F9BFD-70E8-4FCD-B25D-A2CFC3362007}" dt="2024-10-15T09:29:32.206" v="1476" actId="113"/>
        <pc:sldMkLst>
          <pc:docMk/>
          <pc:sldMk cId="1820658858" sldId="301"/>
        </pc:sldMkLst>
        <pc:spChg chg="mod">
          <ac:chgData name="Kristýna Bajgarová" userId="374f2f2b-aabc-49f7-93b5-f44f233957f6" providerId="ADAL" clId="{804F9BFD-70E8-4FCD-B25D-A2CFC3362007}" dt="2024-10-15T09:29:32.206" v="1476" actId="113"/>
          <ac:spMkLst>
            <pc:docMk/>
            <pc:sldMk cId="1820658858" sldId="301"/>
            <ac:spMk id="2" creationId="{F41B6381-5A4E-C7A9-A46E-C9D834BE082E}"/>
          </ac:spMkLst>
        </pc:spChg>
      </pc:sldChg>
      <pc:sldChg chg="modSp mod ord">
        <pc:chgData name="Kristýna Bajgarová" userId="374f2f2b-aabc-49f7-93b5-f44f233957f6" providerId="ADAL" clId="{804F9BFD-70E8-4FCD-B25D-A2CFC3362007}" dt="2024-10-15T09:28:06.663" v="1468" actId="20577"/>
        <pc:sldMkLst>
          <pc:docMk/>
          <pc:sldMk cId="1139592594" sldId="305"/>
        </pc:sldMkLst>
        <pc:spChg chg="mod">
          <ac:chgData name="Kristýna Bajgarová" userId="374f2f2b-aabc-49f7-93b5-f44f233957f6" providerId="ADAL" clId="{804F9BFD-70E8-4FCD-B25D-A2CFC3362007}" dt="2024-10-15T09:21:00.829" v="1388" actId="1076"/>
          <ac:spMkLst>
            <pc:docMk/>
            <pc:sldMk cId="1139592594" sldId="305"/>
            <ac:spMk id="2" creationId="{315EA335-52D3-94C6-3B51-E657A2FF3872}"/>
          </ac:spMkLst>
        </pc:spChg>
        <pc:spChg chg="mod">
          <ac:chgData name="Kristýna Bajgarová" userId="374f2f2b-aabc-49f7-93b5-f44f233957f6" providerId="ADAL" clId="{804F9BFD-70E8-4FCD-B25D-A2CFC3362007}" dt="2024-10-15T09:28:06.663" v="1468" actId="20577"/>
          <ac:spMkLst>
            <pc:docMk/>
            <pc:sldMk cId="1139592594" sldId="305"/>
            <ac:spMk id="3" creationId="{21DC5773-B76E-3484-400C-32850925CFA1}"/>
          </ac:spMkLst>
        </pc:spChg>
      </pc:sldChg>
      <pc:sldChg chg="addSp delSp modSp new mod setBg">
        <pc:chgData name="Kristýna Bajgarová" userId="374f2f2b-aabc-49f7-93b5-f44f233957f6" providerId="ADAL" clId="{804F9BFD-70E8-4FCD-B25D-A2CFC3362007}" dt="2024-10-15T08:24:49.042" v="660" actId="478"/>
        <pc:sldMkLst>
          <pc:docMk/>
          <pc:sldMk cId="3074718814" sldId="306"/>
        </pc:sldMkLst>
        <pc:spChg chg="mod">
          <ac:chgData name="Kristýna Bajgarová" userId="374f2f2b-aabc-49f7-93b5-f44f233957f6" providerId="ADAL" clId="{804F9BFD-70E8-4FCD-B25D-A2CFC3362007}" dt="2024-10-15T08:24:45.235" v="659" actId="20577"/>
          <ac:spMkLst>
            <pc:docMk/>
            <pc:sldMk cId="3074718814" sldId="306"/>
            <ac:spMk id="2" creationId="{45CAFBD2-7BFE-4CEC-560C-19B62F9E5F02}"/>
          </ac:spMkLst>
        </pc:spChg>
        <pc:spChg chg="del">
          <ac:chgData name="Kristýna Bajgarová" userId="374f2f2b-aabc-49f7-93b5-f44f233957f6" providerId="ADAL" clId="{804F9BFD-70E8-4FCD-B25D-A2CFC3362007}" dt="2024-10-15T08:24:23.429" v="634" actId="22"/>
          <ac:spMkLst>
            <pc:docMk/>
            <pc:sldMk cId="3074718814" sldId="306"/>
            <ac:spMk id="3" creationId="{19F1A468-574C-A182-836F-8469990AE3FD}"/>
          </ac:spMkLst>
        </pc:spChg>
        <pc:spChg chg="del mod">
          <ac:chgData name="Kristýna Bajgarová" userId="374f2f2b-aabc-49f7-93b5-f44f233957f6" providerId="ADAL" clId="{804F9BFD-70E8-4FCD-B25D-A2CFC3362007}" dt="2024-10-15T08:24:49.042" v="660" actId="478"/>
          <ac:spMkLst>
            <pc:docMk/>
            <pc:sldMk cId="3074718814" sldId="306"/>
            <ac:spMk id="4" creationId="{75180BC7-B9A6-7007-D1AE-C42610CAA5F5}"/>
          </ac:spMkLst>
        </pc:spChg>
        <pc:spChg chg="add">
          <ac:chgData name="Kristýna Bajgarová" userId="374f2f2b-aabc-49f7-93b5-f44f233957f6" providerId="ADAL" clId="{804F9BFD-70E8-4FCD-B25D-A2CFC3362007}" dt="2024-10-15T08:24:34.961" v="640" actId="26606"/>
          <ac:spMkLst>
            <pc:docMk/>
            <pc:sldMk cId="3074718814" sldId="306"/>
            <ac:spMk id="11" creationId="{D4771268-CB57-404A-9271-370EB28F6090}"/>
          </ac:spMkLst>
        </pc:spChg>
        <pc:picChg chg="add mod ord">
          <ac:chgData name="Kristýna Bajgarová" userId="374f2f2b-aabc-49f7-93b5-f44f233957f6" providerId="ADAL" clId="{804F9BFD-70E8-4FCD-B25D-A2CFC3362007}" dt="2024-10-15T08:24:34.961" v="640" actId="26606"/>
          <ac:picMkLst>
            <pc:docMk/>
            <pc:sldMk cId="3074718814" sldId="306"/>
            <ac:picMk id="6" creationId="{31437A94-BD4D-D7C9-A6F9-6391116C6188}"/>
          </ac:picMkLst>
        </pc:picChg>
      </pc:sldChg>
      <pc:sldChg chg="delSp modSp new mod setBg">
        <pc:chgData name="Kristýna Bajgarová" userId="374f2f2b-aabc-49f7-93b5-f44f233957f6" providerId="ADAL" clId="{804F9BFD-70E8-4FCD-B25D-A2CFC3362007}" dt="2024-10-15T09:32:27.913" v="1529" actId="108"/>
        <pc:sldMkLst>
          <pc:docMk/>
          <pc:sldMk cId="1146157635" sldId="307"/>
        </pc:sldMkLst>
        <pc:spChg chg="mod">
          <ac:chgData name="Kristýna Bajgarová" userId="374f2f2b-aabc-49f7-93b5-f44f233957f6" providerId="ADAL" clId="{804F9BFD-70E8-4FCD-B25D-A2CFC3362007}" dt="2024-10-15T09:32:27.913" v="1529" actId="108"/>
          <ac:spMkLst>
            <pc:docMk/>
            <pc:sldMk cId="1146157635" sldId="307"/>
            <ac:spMk id="2" creationId="{8A6934D8-B5CD-5160-EBE5-C6AE8C116F28}"/>
          </ac:spMkLst>
        </pc:spChg>
        <pc:spChg chg="mod">
          <ac:chgData name="Kristýna Bajgarová" userId="374f2f2b-aabc-49f7-93b5-f44f233957f6" providerId="ADAL" clId="{804F9BFD-70E8-4FCD-B25D-A2CFC3362007}" dt="2024-10-15T08:31:43.620" v="1061"/>
          <ac:spMkLst>
            <pc:docMk/>
            <pc:sldMk cId="1146157635" sldId="307"/>
            <ac:spMk id="3" creationId="{CA6126E0-71D2-8A17-ACC8-E0BC7F8FBBF5}"/>
          </ac:spMkLst>
        </pc:spChg>
        <pc:spChg chg="mod">
          <ac:chgData name="Kristýna Bajgarová" userId="374f2f2b-aabc-49f7-93b5-f44f233957f6" providerId="ADAL" clId="{804F9BFD-70E8-4FCD-B25D-A2CFC3362007}" dt="2024-10-15T09:11:53.671" v="1224" actId="20577"/>
          <ac:spMkLst>
            <pc:docMk/>
            <pc:sldMk cId="1146157635" sldId="307"/>
            <ac:spMk id="4" creationId="{F4A05453-A7B0-5657-5750-7EC4484238FC}"/>
          </ac:spMkLst>
        </pc:spChg>
        <pc:spChg chg="del">
          <ac:chgData name="Kristýna Bajgarová" userId="374f2f2b-aabc-49f7-93b5-f44f233957f6" providerId="ADAL" clId="{804F9BFD-70E8-4FCD-B25D-A2CFC3362007}" dt="2024-10-15T08:31:06.552" v="1056" actId="478"/>
          <ac:spMkLst>
            <pc:docMk/>
            <pc:sldMk cId="1146157635" sldId="307"/>
            <ac:spMk id="5" creationId="{A5BB1A8A-C47B-4F13-9A2F-02E351126F1A}"/>
          </ac:spMkLst>
        </pc:spChg>
      </pc:sldChg>
      <pc:sldChg chg="addSp delSp modSp new mod setBg">
        <pc:chgData name="Kristýna Bajgarová" userId="374f2f2b-aabc-49f7-93b5-f44f233957f6" providerId="ADAL" clId="{804F9BFD-70E8-4FCD-B25D-A2CFC3362007}" dt="2024-10-15T09:11:22.818" v="1216" actId="20577"/>
        <pc:sldMkLst>
          <pc:docMk/>
          <pc:sldMk cId="3217259607" sldId="308"/>
        </pc:sldMkLst>
        <pc:spChg chg="del mod">
          <ac:chgData name="Kristýna Bajgarová" userId="374f2f2b-aabc-49f7-93b5-f44f233957f6" providerId="ADAL" clId="{804F9BFD-70E8-4FCD-B25D-A2CFC3362007}" dt="2024-10-15T08:42:05.448" v="1143" actId="478"/>
          <ac:spMkLst>
            <pc:docMk/>
            <pc:sldMk cId="3217259607" sldId="308"/>
            <ac:spMk id="2" creationId="{4748EEAC-EF2E-1D0B-F6BB-B6A1B4CFE295}"/>
          </ac:spMkLst>
        </pc:spChg>
        <pc:spChg chg="del mod">
          <ac:chgData name="Kristýna Bajgarová" userId="374f2f2b-aabc-49f7-93b5-f44f233957f6" providerId="ADAL" clId="{804F9BFD-70E8-4FCD-B25D-A2CFC3362007}" dt="2024-10-15T08:42:47.259" v="1147"/>
          <ac:spMkLst>
            <pc:docMk/>
            <pc:sldMk cId="3217259607" sldId="308"/>
            <ac:spMk id="3" creationId="{A0630D04-D421-4523-6244-17C3DFB2F37F}"/>
          </ac:spMkLst>
        </pc:spChg>
        <pc:spChg chg="del mod">
          <ac:chgData name="Kristýna Bajgarová" userId="374f2f2b-aabc-49f7-93b5-f44f233957f6" providerId="ADAL" clId="{804F9BFD-70E8-4FCD-B25D-A2CFC3362007}" dt="2024-10-15T08:43:02.816" v="1150"/>
          <ac:spMkLst>
            <pc:docMk/>
            <pc:sldMk cId="3217259607" sldId="308"/>
            <ac:spMk id="4" creationId="{C8AE5406-D716-FB93-E7C2-8CEB681432C7}"/>
          </ac:spMkLst>
        </pc:spChg>
        <pc:spChg chg="del">
          <ac:chgData name="Kristýna Bajgarová" userId="374f2f2b-aabc-49f7-93b5-f44f233957f6" providerId="ADAL" clId="{804F9BFD-70E8-4FCD-B25D-A2CFC3362007}" dt="2024-10-15T08:42:16.723" v="1146" actId="478"/>
          <ac:spMkLst>
            <pc:docMk/>
            <pc:sldMk cId="3217259607" sldId="308"/>
            <ac:spMk id="5" creationId="{12D5A5E9-FA5B-2899-C14D-3C6B0946D143}"/>
          </ac:spMkLst>
        </pc:spChg>
        <pc:spChg chg="add">
          <ac:chgData name="Kristýna Bajgarová" userId="374f2f2b-aabc-49f7-93b5-f44f233957f6" providerId="ADAL" clId="{804F9BFD-70E8-4FCD-B25D-A2CFC3362007}" dt="2024-10-15T08:41:35.896" v="1112"/>
          <ac:spMkLst>
            <pc:docMk/>
            <pc:sldMk cId="3217259607" sldId="308"/>
            <ac:spMk id="6" creationId="{9249AB5A-97A0-F80F-9571-CE9B15E0FA7E}"/>
          </ac:spMkLst>
        </pc:spChg>
        <pc:spChg chg="add mod ord">
          <ac:chgData name="Kristýna Bajgarová" userId="374f2f2b-aabc-49f7-93b5-f44f233957f6" providerId="ADAL" clId="{804F9BFD-70E8-4FCD-B25D-A2CFC3362007}" dt="2024-10-15T09:11:22.818" v="1216" actId="20577"/>
          <ac:spMkLst>
            <pc:docMk/>
            <pc:sldMk cId="3217259607" sldId="308"/>
            <ac:spMk id="7" creationId="{9EA13F0E-1CA4-14C9-D0F4-838A18943CEF}"/>
          </ac:spMkLst>
        </pc:spChg>
        <pc:spChg chg="add del mod">
          <ac:chgData name="Kristýna Bajgarová" userId="374f2f2b-aabc-49f7-93b5-f44f233957f6" providerId="ADAL" clId="{804F9BFD-70E8-4FCD-B25D-A2CFC3362007}" dt="2024-10-15T08:42:07.804" v="1144" actId="478"/>
          <ac:spMkLst>
            <pc:docMk/>
            <pc:sldMk cId="3217259607" sldId="308"/>
            <ac:spMk id="9" creationId="{0312A693-98E7-274E-FB2D-14DAD31C8C93}"/>
          </ac:spMkLst>
        </pc:spChg>
        <pc:spChg chg="add mod">
          <ac:chgData name="Kristýna Bajgarová" userId="374f2f2b-aabc-49f7-93b5-f44f233957f6" providerId="ADAL" clId="{804F9BFD-70E8-4FCD-B25D-A2CFC3362007}" dt="2024-10-15T08:50:42.951" v="1209" actId="1076"/>
          <ac:spMkLst>
            <pc:docMk/>
            <pc:sldMk cId="3217259607" sldId="308"/>
            <ac:spMk id="17" creationId="{F0AFE778-936D-7DA0-F12A-3E4E0EDC1701}"/>
          </ac:spMkLst>
        </pc:spChg>
        <pc:spChg chg="add mod">
          <ac:chgData name="Kristýna Bajgarová" userId="374f2f2b-aabc-49f7-93b5-f44f233957f6" providerId="ADAL" clId="{804F9BFD-70E8-4FCD-B25D-A2CFC3362007}" dt="2024-10-15T08:45:10.106" v="1206" actId="14100"/>
          <ac:spMkLst>
            <pc:docMk/>
            <pc:sldMk cId="3217259607" sldId="308"/>
            <ac:spMk id="19" creationId="{564FE8DF-8D27-98CE-408D-BC6F707B9B40}"/>
          </ac:spMkLst>
        </pc:spChg>
        <pc:spChg chg="add">
          <ac:chgData name="Kristýna Bajgarová" userId="374f2f2b-aabc-49f7-93b5-f44f233957f6" providerId="ADAL" clId="{804F9BFD-70E8-4FCD-B25D-A2CFC3362007}" dt="2024-10-15T08:43:19.913" v="1158" actId="26606"/>
          <ac:spMkLst>
            <pc:docMk/>
            <pc:sldMk cId="3217259607" sldId="308"/>
            <ac:spMk id="22" creationId="{114C78B5-EC6B-4A39-8860-705100867457}"/>
          </ac:spMkLst>
        </pc:spChg>
        <pc:grpChg chg="add">
          <ac:chgData name="Kristýna Bajgarová" userId="374f2f2b-aabc-49f7-93b5-f44f233957f6" providerId="ADAL" clId="{804F9BFD-70E8-4FCD-B25D-A2CFC3362007}" dt="2024-10-15T08:43:19.913" v="1158" actId="26606"/>
          <ac:grpSpMkLst>
            <pc:docMk/>
            <pc:sldMk cId="3217259607" sldId="308"/>
            <ac:grpSpMk id="24" creationId="{A50943B0-FDF7-4C2C-B784-9208C945A8C3}"/>
          </ac:grpSpMkLst>
        </pc:grpChg>
        <pc:picChg chg="add mod">
          <ac:chgData name="Kristýna Bajgarová" userId="374f2f2b-aabc-49f7-93b5-f44f233957f6" providerId="ADAL" clId="{804F9BFD-70E8-4FCD-B25D-A2CFC3362007}" dt="2024-10-15T08:43:19.913" v="1158" actId="26606"/>
          <ac:picMkLst>
            <pc:docMk/>
            <pc:sldMk cId="3217259607" sldId="308"/>
            <ac:picMk id="11" creationId="{02A06C1F-DB2D-6CB8-A98E-9DBA690D3DBC}"/>
          </ac:picMkLst>
        </pc:picChg>
        <pc:picChg chg="add mod">
          <ac:chgData name="Kristýna Bajgarová" userId="374f2f2b-aabc-49f7-93b5-f44f233957f6" providerId="ADAL" clId="{804F9BFD-70E8-4FCD-B25D-A2CFC3362007}" dt="2024-10-15T08:43:19.913" v="1158" actId="26606"/>
          <ac:picMkLst>
            <pc:docMk/>
            <pc:sldMk cId="3217259607" sldId="308"/>
            <ac:picMk id="13" creationId="{235FA2F8-B963-D143-AA5B-F65D86F046AE}"/>
          </ac:picMkLst>
        </pc:picChg>
        <pc:picChg chg="add mod">
          <ac:chgData name="Kristýna Bajgarová" userId="374f2f2b-aabc-49f7-93b5-f44f233957f6" providerId="ADAL" clId="{804F9BFD-70E8-4FCD-B25D-A2CFC3362007}" dt="2024-10-15T08:43:19.913" v="1158" actId="26606"/>
          <ac:picMkLst>
            <pc:docMk/>
            <pc:sldMk cId="3217259607" sldId="308"/>
            <ac:picMk id="15" creationId="{B623FFFD-71FA-8B5C-9F0E-BB0B5E5E57BA}"/>
          </ac:picMkLst>
        </pc:picChg>
      </pc:sldChg>
      <pc:sldChg chg="new del">
        <pc:chgData name="Kristýna Bajgarová" userId="374f2f2b-aabc-49f7-93b5-f44f233957f6" providerId="ADAL" clId="{804F9BFD-70E8-4FCD-B25D-A2CFC3362007}" dt="2024-10-15T09:47:08.007" v="1551" actId="680"/>
        <pc:sldMkLst>
          <pc:docMk/>
          <pc:sldMk cId="601941184" sldId="309"/>
        </pc:sldMkLst>
      </pc:sldChg>
      <pc:sldChg chg="addSp delSp modSp new mod setBg modAnim">
        <pc:chgData name="Kristýna Bajgarová" userId="374f2f2b-aabc-49f7-93b5-f44f233957f6" providerId="ADAL" clId="{804F9BFD-70E8-4FCD-B25D-A2CFC3362007}" dt="2024-10-15T09:48:19.730" v="1576" actId="14100"/>
        <pc:sldMkLst>
          <pc:docMk/>
          <pc:sldMk cId="3575453460" sldId="309"/>
        </pc:sldMkLst>
        <pc:spChg chg="del mod">
          <ac:chgData name="Kristýna Bajgarová" userId="374f2f2b-aabc-49f7-93b5-f44f233957f6" providerId="ADAL" clId="{804F9BFD-70E8-4FCD-B25D-A2CFC3362007}" dt="2024-10-15T09:47:33.050" v="1563"/>
          <ac:spMkLst>
            <pc:docMk/>
            <pc:sldMk cId="3575453460" sldId="309"/>
            <ac:spMk id="2" creationId="{01FB32C6-7481-2D54-1C20-1E930B7F06C0}"/>
          </ac:spMkLst>
        </pc:spChg>
        <pc:spChg chg="del mod">
          <ac:chgData name="Kristýna Bajgarová" userId="374f2f2b-aabc-49f7-93b5-f44f233957f6" providerId="ADAL" clId="{804F9BFD-70E8-4FCD-B25D-A2CFC3362007}" dt="2024-10-15T09:47:45.188" v="1566"/>
          <ac:spMkLst>
            <pc:docMk/>
            <pc:sldMk cId="3575453460" sldId="309"/>
            <ac:spMk id="3" creationId="{9D74A66C-95CE-F1D1-DB79-E885B717FA27}"/>
          </ac:spMkLst>
        </pc:spChg>
        <pc:spChg chg="add mod">
          <ac:chgData name="Kristýna Bajgarová" userId="374f2f2b-aabc-49f7-93b5-f44f233957f6" providerId="ADAL" clId="{804F9BFD-70E8-4FCD-B25D-A2CFC3362007}" dt="2024-10-15T09:47:38.588" v="1565" actId="120"/>
          <ac:spMkLst>
            <pc:docMk/>
            <pc:sldMk cId="3575453460" sldId="309"/>
            <ac:spMk id="4" creationId="{42734464-81A9-22BE-9E0A-043286BD1B69}"/>
          </ac:spMkLst>
        </pc:spChg>
        <pc:spChg chg="add mod">
          <ac:chgData name="Kristýna Bajgarová" userId="374f2f2b-aabc-49f7-93b5-f44f233957f6" providerId="ADAL" clId="{804F9BFD-70E8-4FCD-B25D-A2CFC3362007}" dt="2024-10-15T09:48:19.730" v="1576" actId="14100"/>
          <ac:spMkLst>
            <pc:docMk/>
            <pc:sldMk cId="3575453460" sldId="309"/>
            <ac:spMk id="5" creationId="{74408A28-F066-7E0B-91F3-19D35197D094}"/>
          </ac:spMkLst>
        </pc:spChg>
        <pc:spChg chg="add">
          <ac:chgData name="Kristýna Bajgarová" userId="374f2f2b-aabc-49f7-93b5-f44f233957f6" providerId="ADAL" clId="{804F9BFD-70E8-4FCD-B25D-A2CFC3362007}" dt="2024-10-15T09:47:24.442" v="1562" actId="26606"/>
          <ac:spMkLst>
            <pc:docMk/>
            <pc:sldMk cId="3575453460" sldId="309"/>
            <ac:spMk id="2055" creationId="{6CCA5F87-1D1E-45CB-8D83-FC7EEFAD9935}"/>
          </ac:spMkLst>
        </pc:spChg>
        <pc:spChg chg="add">
          <ac:chgData name="Kristýna Bajgarová" userId="374f2f2b-aabc-49f7-93b5-f44f233957f6" providerId="ADAL" clId="{804F9BFD-70E8-4FCD-B25D-A2CFC3362007}" dt="2024-10-15T09:47:24.442" v="1562" actId="26606"/>
          <ac:spMkLst>
            <pc:docMk/>
            <pc:sldMk cId="3575453460" sldId="309"/>
            <ac:spMk id="2057" creationId="{7CCFC2C6-6238-4A2F-93DE-2ADF74AF635E}"/>
          </ac:spMkLst>
        </pc:spChg>
        <pc:spChg chg="add">
          <ac:chgData name="Kristýna Bajgarová" userId="374f2f2b-aabc-49f7-93b5-f44f233957f6" providerId="ADAL" clId="{804F9BFD-70E8-4FCD-B25D-A2CFC3362007}" dt="2024-10-15T09:47:24.442" v="1562" actId="26606"/>
          <ac:spMkLst>
            <pc:docMk/>
            <pc:sldMk cId="3575453460" sldId="309"/>
            <ac:spMk id="2059" creationId="{AF2F604E-43BE-4DC3-B983-E071523364F8}"/>
          </ac:spMkLst>
        </pc:spChg>
        <pc:spChg chg="add">
          <ac:chgData name="Kristýna Bajgarová" userId="374f2f2b-aabc-49f7-93b5-f44f233957f6" providerId="ADAL" clId="{804F9BFD-70E8-4FCD-B25D-A2CFC3362007}" dt="2024-10-15T09:47:24.442" v="1562" actId="26606"/>
          <ac:spMkLst>
            <pc:docMk/>
            <pc:sldMk cId="3575453460" sldId="309"/>
            <ac:spMk id="2061" creationId="{08C9B587-E65E-4B52-B37C-ABEBB6E87928}"/>
          </ac:spMkLst>
        </pc:spChg>
        <pc:picChg chg="add mod">
          <ac:chgData name="Kristýna Bajgarová" userId="374f2f2b-aabc-49f7-93b5-f44f233957f6" providerId="ADAL" clId="{804F9BFD-70E8-4FCD-B25D-A2CFC3362007}" dt="2024-10-15T09:48:05.868" v="1571" actId="1076"/>
          <ac:picMkLst>
            <pc:docMk/>
            <pc:sldMk cId="3575453460" sldId="309"/>
            <ac:picMk id="6" creationId="{1DA45F7C-D1EC-BA16-AB8D-42C04E730DD3}"/>
          </ac:picMkLst>
        </pc:picChg>
        <pc:picChg chg="add mod ord">
          <ac:chgData name="Kristýna Bajgarová" userId="374f2f2b-aabc-49f7-93b5-f44f233957f6" providerId="ADAL" clId="{804F9BFD-70E8-4FCD-B25D-A2CFC3362007}" dt="2024-10-15T09:47:24.442" v="1562" actId="26606"/>
          <ac:picMkLst>
            <pc:docMk/>
            <pc:sldMk cId="3575453460" sldId="309"/>
            <ac:picMk id="2050" creationId="{41735625-07F5-C46F-D547-51F630216E61}"/>
          </ac:picMkLst>
        </pc:picChg>
      </pc:sldChg>
      <pc:sldMasterChg chg="delSldLayout">
        <pc:chgData name="Kristýna Bajgarová" userId="374f2f2b-aabc-49f7-93b5-f44f233957f6" providerId="ADAL" clId="{804F9BFD-70E8-4FCD-B25D-A2CFC3362007}" dt="2024-10-15T09:16:44.485" v="1225" actId="47"/>
        <pc:sldMasterMkLst>
          <pc:docMk/>
          <pc:sldMasterMk cId="1558402525" sldId="2147483660"/>
        </pc:sldMasterMkLst>
        <pc:sldLayoutChg chg="del">
          <pc:chgData name="Kristýna Bajgarová" userId="374f2f2b-aabc-49f7-93b5-f44f233957f6" providerId="ADAL" clId="{804F9BFD-70E8-4FCD-B25D-A2CFC3362007}" dt="2024-10-15T09:16:44.485" v="1225" actId="47"/>
          <pc:sldLayoutMkLst>
            <pc:docMk/>
            <pc:sldMasterMk cId="1558402525" sldId="2147483660"/>
            <pc:sldLayoutMk cId="710615133" sldId="2147483691"/>
          </pc:sldLayoutMkLst>
        </pc:sldLayoutChg>
      </pc:sldMasterChg>
    </pc:docChg>
  </pc:docChgLst>
  <pc:docChgLst>
    <pc:chgData name="Kristýna Bajgarová" userId="374f2f2b-aabc-49f7-93b5-f44f233957f6" providerId="ADAL" clId="{69F90EBF-ACCC-402B-8057-7DC5958ADDF1}"/>
    <pc:docChg chg="undo custSel addSld delSld modSld">
      <pc:chgData name="Kristýna Bajgarová" userId="374f2f2b-aabc-49f7-93b5-f44f233957f6" providerId="ADAL" clId="{69F90EBF-ACCC-402B-8057-7DC5958ADDF1}" dt="2023-10-12T09:13:36.071" v="630"/>
      <pc:docMkLst>
        <pc:docMk/>
      </pc:docMkLst>
      <pc:sldChg chg="modSp mod">
        <pc:chgData name="Kristýna Bajgarová" userId="374f2f2b-aabc-49f7-93b5-f44f233957f6" providerId="ADAL" clId="{69F90EBF-ACCC-402B-8057-7DC5958ADDF1}" dt="2023-10-12T09:11:08.179" v="540" actId="20577"/>
        <pc:sldMkLst>
          <pc:docMk/>
          <pc:sldMk cId="2923354762" sldId="262"/>
        </pc:sldMkLst>
        <pc:spChg chg="mod">
          <ac:chgData name="Kristýna Bajgarová" userId="374f2f2b-aabc-49f7-93b5-f44f233957f6" providerId="ADAL" clId="{69F90EBF-ACCC-402B-8057-7DC5958ADDF1}" dt="2023-10-12T09:10:28.341" v="405" actId="14100"/>
          <ac:spMkLst>
            <pc:docMk/>
            <pc:sldMk cId="2923354762" sldId="262"/>
            <ac:spMk id="2" creationId="{20D70E8F-5F65-B257-1A1D-3BB6CC21213A}"/>
          </ac:spMkLst>
        </pc:spChg>
        <pc:spChg chg="mod">
          <ac:chgData name="Kristýna Bajgarová" userId="374f2f2b-aabc-49f7-93b5-f44f233957f6" providerId="ADAL" clId="{69F90EBF-ACCC-402B-8057-7DC5958ADDF1}" dt="2023-10-12T09:11:08.179" v="540" actId="20577"/>
          <ac:spMkLst>
            <pc:docMk/>
            <pc:sldMk cId="2923354762" sldId="262"/>
            <ac:spMk id="3" creationId="{E9E6D4C6-A8E9-5BFF-8989-E3BE76DDBE06}"/>
          </ac:spMkLst>
        </pc:spChg>
      </pc:sldChg>
      <pc:sldChg chg="modSp mod">
        <pc:chgData name="Kristýna Bajgarová" userId="374f2f2b-aabc-49f7-93b5-f44f233957f6" providerId="ADAL" clId="{69F90EBF-ACCC-402B-8057-7DC5958ADDF1}" dt="2023-10-12T09:00:57.773" v="16"/>
        <pc:sldMkLst>
          <pc:docMk/>
          <pc:sldMk cId="2714383939" sldId="264"/>
        </pc:sldMkLst>
        <pc:spChg chg="mod">
          <ac:chgData name="Kristýna Bajgarová" userId="374f2f2b-aabc-49f7-93b5-f44f233957f6" providerId="ADAL" clId="{69F90EBF-ACCC-402B-8057-7DC5958ADDF1}" dt="2023-10-12T09:00:57.773" v="16"/>
          <ac:spMkLst>
            <pc:docMk/>
            <pc:sldMk cId="2714383939" sldId="264"/>
            <ac:spMk id="2" creationId="{79CA27BA-4377-88FF-55FF-C428EF4E7060}"/>
          </ac:spMkLst>
        </pc:spChg>
        <pc:graphicFrameChg chg="mod">
          <ac:chgData name="Kristýna Bajgarová" userId="374f2f2b-aabc-49f7-93b5-f44f233957f6" providerId="ADAL" clId="{69F90EBF-ACCC-402B-8057-7DC5958ADDF1}" dt="2023-10-12T09:00:42.836" v="15" actId="20577"/>
          <ac:graphicFrameMkLst>
            <pc:docMk/>
            <pc:sldMk cId="2714383939" sldId="264"/>
            <ac:graphicFrameMk id="9" creationId="{707985E2-9CAD-B26E-14A1-E85057F0C47A}"/>
          </ac:graphicFrameMkLst>
        </pc:graphicFrameChg>
      </pc:sldChg>
      <pc:sldChg chg="modSp">
        <pc:chgData name="Kristýna Bajgarová" userId="374f2f2b-aabc-49f7-93b5-f44f233957f6" providerId="ADAL" clId="{69F90EBF-ACCC-402B-8057-7DC5958ADDF1}" dt="2023-10-12T08:59:55.934" v="6"/>
        <pc:sldMkLst>
          <pc:docMk/>
          <pc:sldMk cId="3157184445" sldId="267"/>
        </pc:sldMkLst>
        <pc:graphicFrameChg chg="mod">
          <ac:chgData name="Kristýna Bajgarová" userId="374f2f2b-aabc-49f7-93b5-f44f233957f6" providerId="ADAL" clId="{69F90EBF-ACCC-402B-8057-7DC5958ADDF1}" dt="2023-10-12T08:59:55.934" v="6"/>
          <ac:graphicFrameMkLst>
            <pc:docMk/>
            <pc:sldMk cId="3157184445" sldId="267"/>
            <ac:graphicFrameMk id="16" creationId="{6199647A-3CAE-4CA7-1EB0-4155A8D5487F}"/>
          </ac:graphicFrameMkLst>
        </pc:graphicFrameChg>
      </pc:sldChg>
      <pc:sldChg chg="modSp mod">
        <pc:chgData name="Kristýna Bajgarová" userId="374f2f2b-aabc-49f7-93b5-f44f233957f6" providerId="ADAL" clId="{69F90EBF-ACCC-402B-8057-7DC5958ADDF1}" dt="2023-10-12T09:03:30.185" v="94" actId="20577"/>
        <pc:sldMkLst>
          <pc:docMk/>
          <pc:sldMk cId="3544535193" sldId="270"/>
        </pc:sldMkLst>
        <pc:spChg chg="mod">
          <ac:chgData name="Kristýna Bajgarová" userId="374f2f2b-aabc-49f7-93b5-f44f233957f6" providerId="ADAL" clId="{69F90EBF-ACCC-402B-8057-7DC5958ADDF1}" dt="2023-10-12T09:03:30.185" v="94" actId="20577"/>
          <ac:spMkLst>
            <pc:docMk/>
            <pc:sldMk cId="3544535193" sldId="270"/>
            <ac:spMk id="2" creationId="{3D370A18-60CA-F28C-0C8E-B712750D0D3D}"/>
          </ac:spMkLst>
        </pc:spChg>
        <pc:spChg chg="mod">
          <ac:chgData name="Kristýna Bajgarová" userId="374f2f2b-aabc-49f7-93b5-f44f233957f6" providerId="ADAL" clId="{69F90EBF-ACCC-402B-8057-7DC5958ADDF1}" dt="2023-10-12T09:02:26.630" v="26"/>
          <ac:spMkLst>
            <pc:docMk/>
            <pc:sldMk cId="3544535193" sldId="270"/>
            <ac:spMk id="15" creationId="{E45863AD-7704-3277-08DF-AE14000D3F04}"/>
          </ac:spMkLst>
        </pc:spChg>
        <pc:graphicFrameChg chg="mod">
          <ac:chgData name="Kristýna Bajgarová" userId="374f2f2b-aabc-49f7-93b5-f44f233957f6" providerId="ADAL" clId="{69F90EBF-ACCC-402B-8057-7DC5958ADDF1}" dt="2023-10-12T09:03:09.901" v="57"/>
          <ac:graphicFrameMkLst>
            <pc:docMk/>
            <pc:sldMk cId="3544535193" sldId="270"/>
            <ac:graphicFrameMk id="53" creationId="{C34D302A-A776-0F28-3F78-EA6237601771}"/>
          </ac:graphicFrameMkLst>
        </pc:graphicFrameChg>
      </pc:sldChg>
      <pc:sldChg chg="modSp mod">
        <pc:chgData name="Kristýna Bajgarová" userId="374f2f2b-aabc-49f7-93b5-f44f233957f6" providerId="ADAL" clId="{69F90EBF-ACCC-402B-8057-7DC5958ADDF1}" dt="2023-10-12T09:13:01.483" v="610" actId="20577"/>
        <pc:sldMkLst>
          <pc:docMk/>
          <pc:sldMk cId="1052820917" sldId="273"/>
        </pc:sldMkLst>
        <pc:spChg chg="mod">
          <ac:chgData name="Kristýna Bajgarová" userId="374f2f2b-aabc-49f7-93b5-f44f233957f6" providerId="ADAL" clId="{69F90EBF-ACCC-402B-8057-7DC5958ADDF1}" dt="2023-10-12T09:13:01.483" v="610" actId="20577"/>
          <ac:spMkLst>
            <pc:docMk/>
            <pc:sldMk cId="1052820917" sldId="273"/>
            <ac:spMk id="2" creationId="{98278302-AD47-B485-A4D3-0A2F92906680}"/>
          </ac:spMkLst>
        </pc:spChg>
      </pc:sldChg>
      <pc:sldChg chg="modSp mod">
        <pc:chgData name="Kristýna Bajgarová" userId="374f2f2b-aabc-49f7-93b5-f44f233957f6" providerId="ADAL" clId="{69F90EBF-ACCC-402B-8057-7DC5958ADDF1}" dt="2023-10-12T09:13:36.071" v="630"/>
        <pc:sldMkLst>
          <pc:docMk/>
          <pc:sldMk cId="761042355" sldId="275"/>
        </pc:sldMkLst>
        <pc:spChg chg="mod">
          <ac:chgData name="Kristýna Bajgarová" userId="374f2f2b-aabc-49f7-93b5-f44f233957f6" providerId="ADAL" clId="{69F90EBF-ACCC-402B-8057-7DC5958ADDF1}" dt="2023-10-12T09:13:09.820" v="629" actId="113"/>
          <ac:spMkLst>
            <pc:docMk/>
            <pc:sldMk cId="761042355" sldId="275"/>
            <ac:spMk id="2" creationId="{3A1B1924-632B-2EC3-3965-F06401352D97}"/>
          </ac:spMkLst>
        </pc:spChg>
        <pc:graphicFrameChg chg="mod">
          <ac:chgData name="Kristýna Bajgarová" userId="374f2f2b-aabc-49f7-93b5-f44f233957f6" providerId="ADAL" clId="{69F90EBF-ACCC-402B-8057-7DC5958ADDF1}" dt="2023-10-12T09:13:36.071" v="630"/>
          <ac:graphicFrameMkLst>
            <pc:docMk/>
            <pc:sldMk cId="761042355" sldId="275"/>
            <ac:graphicFrameMk id="25" creationId="{13A9C4DE-9BAC-B97E-05D3-A18DB53ADA28}"/>
          </ac:graphicFrameMkLst>
        </pc:graphicFrameChg>
      </pc:sldChg>
      <pc:sldChg chg="modSp mod">
        <pc:chgData name="Kristýna Bajgarová" userId="374f2f2b-aabc-49f7-93b5-f44f233957f6" providerId="ADAL" clId="{69F90EBF-ACCC-402B-8057-7DC5958ADDF1}" dt="2023-10-12T09:06:51.328" v="293" actId="20577"/>
        <pc:sldMkLst>
          <pc:docMk/>
          <pc:sldMk cId="4290880653" sldId="278"/>
        </pc:sldMkLst>
        <pc:spChg chg="mod">
          <ac:chgData name="Kristýna Bajgarová" userId="374f2f2b-aabc-49f7-93b5-f44f233957f6" providerId="ADAL" clId="{69F90EBF-ACCC-402B-8057-7DC5958ADDF1}" dt="2023-10-12T09:06:51.328" v="293" actId="20577"/>
          <ac:spMkLst>
            <pc:docMk/>
            <pc:sldMk cId="4290880653" sldId="278"/>
            <ac:spMk id="2" creationId="{79E22494-08FF-B213-A683-B6F686D61A85}"/>
          </ac:spMkLst>
        </pc:spChg>
        <pc:spChg chg="mod">
          <ac:chgData name="Kristýna Bajgarová" userId="374f2f2b-aabc-49f7-93b5-f44f233957f6" providerId="ADAL" clId="{69F90EBF-ACCC-402B-8057-7DC5958ADDF1}" dt="2023-10-12T09:06:43.728" v="269" actId="20577"/>
          <ac:spMkLst>
            <pc:docMk/>
            <pc:sldMk cId="4290880653" sldId="278"/>
            <ac:spMk id="4" creationId="{97D895EB-C119-9C42-16A2-1AE6DB476D7E}"/>
          </ac:spMkLst>
        </pc:spChg>
      </pc:sldChg>
      <pc:sldChg chg="modSp mod">
        <pc:chgData name="Kristýna Bajgarová" userId="374f2f2b-aabc-49f7-93b5-f44f233957f6" providerId="ADAL" clId="{69F90EBF-ACCC-402B-8057-7DC5958ADDF1}" dt="2023-10-12T09:10:15.146" v="402" actId="20577"/>
        <pc:sldMkLst>
          <pc:docMk/>
          <pc:sldMk cId="734650622" sldId="283"/>
        </pc:sldMkLst>
        <pc:spChg chg="mod">
          <ac:chgData name="Kristýna Bajgarová" userId="374f2f2b-aabc-49f7-93b5-f44f233957f6" providerId="ADAL" clId="{69F90EBF-ACCC-402B-8057-7DC5958ADDF1}" dt="2023-10-12T09:10:15.146" v="402" actId="20577"/>
          <ac:spMkLst>
            <pc:docMk/>
            <pc:sldMk cId="734650622" sldId="283"/>
            <ac:spMk id="2" creationId="{1B72474D-EE39-0209-75AA-D3575FC173F7}"/>
          </ac:spMkLst>
        </pc:spChg>
      </pc:sldChg>
      <pc:sldChg chg="modSp mod">
        <pc:chgData name="Kristýna Bajgarová" userId="374f2f2b-aabc-49f7-93b5-f44f233957f6" providerId="ADAL" clId="{69F90EBF-ACCC-402B-8057-7DC5958ADDF1}" dt="2023-10-12T09:08:11.430" v="312" actId="1076"/>
        <pc:sldMkLst>
          <pc:docMk/>
          <pc:sldMk cId="1514690716" sldId="284"/>
        </pc:sldMkLst>
        <pc:spChg chg="mod">
          <ac:chgData name="Kristýna Bajgarová" userId="374f2f2b-aabc-49f7-93b5-f44f233957f6" providerId="ADAL" clId="{69F90EBF-ACCC-402B-8057-7DC5958ADDF1}" dt="2023-10-12T09:08:06.607" v="311" actId="14100"/>
          <ac:spMkLst>
            <pc:docMk/>
            <pc:sldMk cId="1514690716" sldId="284"/>
            <ac:spMk id="2" creationId="{A8F47493-978C-C669-E4FA-F4CC4C725189}"/>
          </ac:spMkLst>
        </pc:spChg>
        <pc:spChg chg="mod">
          <ac:chgData name="Kristýna Bajgarová" userId="374f2f2b-aabc-49f7-93b5-f44f233957f6" providerId="ADAL" clId="{69F90EBF-ACCC-402B-8057-7DC5958ADDF1}" dt="2023-10-12T09:08:01.506" v="310" actId="1076"/>
          <ac:spMkLst>
            <pc:docMk/>
            <pc:sldMk cId="1514690716" sldId="284"/>
            <ac:spMk id="9" creationId="{00E52AF1-CE01-85E4-E36B-72B2ACF20CA3}"/>
          </ac:spMkLst>
        </pc:spChg>
        <pc:picChg chg="mod">
          <ac:chgData name="Kristýna Bajgarová" userId="374f2f2b-aabc-49f7-93b5-f44f233957f6" providerId="ADAL" clId="{69F90EBF-ACCC-402B-8057-7DC5958ADDF1}" dt="2023-10-12T09:08:11.430" v="312" actId="1076"/>
          <ac:picMkLst>
            <pc:docMk/>
            <pc:sldMk cId="1514690716" sldId="284"/>
            <ac:picMk id="8" creationId="{F1E48EBD-8294-47D2-BD5E-716F7DBA43B1}"/>
          </ac:picMkLst>
        </pc:picChg>
      </pc:sldChg>
      <pc:sldChg chg="modSp mod">
        <pc:chgData name="Kristýna Bajgarová" userId="374f2f2b-aabc-49f7-93b5-f44f233957f6" providerId="ADAL" clId="{69F90EBF-ACCC-402B-8057-7DC5958ADDF1}" dt="2023-10-12T09:04:46.271" v="190" actId="1076"/>
        <pc:sldMkLst>
          <pc:docMk/>
          <pc:sldMk cId="2137579819" sldId="285"/>
        </pc:sldMkLst>
        <pc:spChg chg="mod">
          <ac:chgData name="Kristýna Bajgarová" userId="374f2f2b-aabc-49f7-93b5-f44f233957f6" providerId="ADAL" clId="{69F90EBF-ACCC-402B-8057-7DC5958ADDF1}" dt="2023-10-12T09:04:46.271" v="190" actId="1076"/>
          <ac:spMkLst>
            <pc:docMk/>
            <pc:sldMk cId="2137579819" sldId="285"/>
            <ac:spMk id="2" creationId="{F2A1D79B-7C8E-8E20-EC66-030528F27B99}"/>
          </ac:spMkLst>
        </pc:spChg>
        <pc:spChg chg="mod">
          <ac:chgData name="Kristýna Bajgarová" userId="374f2f2b-aabc-49f7-93b5-f44f233957f6" providerId="ADAL" clId="{69F90EBF-ACCC-402B-8057-7DC5958ADDF1}" dt="2023-10-12T09:04:33.778" v="155" actId="27636"/>
          <ac:spMkLst>
            <pc:docMk/>
            <pc:sldMk cId="2137579819" sldId="285"/>
            <ac:spMk id="3" creationId="{79189F9A-771B-F0E1-EBE8-3B05548DB2AF}"/>
          </ac:spMkLst>
        </pc:spChg>
      </pc:sldChg>
      <pc:sldChg chg="modSp mod">
        <pc:chgData name="Kristýna Bajgarová" userId="374f2f2b-aabc-49f7-93b5-f44f233957f6" providerId="ADAL" clId="{69F90EBF-ACCC-402B-8057-7DC5958ADDF1}" dt="2023-10-12T09:01:33.795" v="22" actId="20577"/>
        <pc:sldMkLst>
          <pc:docMk/>
          <pc:sldMk cId="1989740094" sldId="293"/>
        </pc:sldMkLst>
        <pc:spChg chg="mod">
          <ac:chgData name="Kristýna Bajgarová" userId="374f2f2b-aabc-49f7-93b5-f44f233957f6" providerId="ADAL" clId="{69F90EBF-ACCC-402B-8057-7DC5958ADDF1}" dt="2023-10-12T09:01:08.744" v="17"/>
          <ac:spMkLst>
            <pc:docMk/>
            <pc:sldMk cId="1989740094" sldId="293"/>
            <ac:spMk id="2" creationId="{79CA27BA-4377-88FF-55FF-C428EF4E7060}"/>
          </ac:spMkLst>
        </pc:spChg>
        <pc:graphicFrameChg chg="mod">
          <ac:chgData name="Kristýna Bajgarová" userId="374f2f2b-aabc-49f7-93b5-f44f233957f6" providerId="ADAL" clId="{69F90EBF-ACCC-402B-8057-7DC5958ADDF1}" dt="2023-10-12T09:01:33.795" v="22" actId="20577"/>
          <ac:graphicFrameMkLst>
            <pc:docMk/>
            <pc:sldMk cId="1989740094" sldId="293"/>
            <ac:graphicFrameMk id="9" creationId="{707985E2-9CAD-B26E-14A1-E85057F0C47A}"/>
          </ac:graphicFrameMkLst>
        </pc:graphicFrameChg>
      </pc:sldChg>
      <pc:sldChg chg="modSp mod">
        <pc:chgData name="Kristýna Bajgarová" userId="374f2f2b-aabc-49f7-93b5-f44f233957f6" providerId="ADAL" clId="{69F90EBF-ACCC-402B-8057-7DC5958ADDF1}" dt="2023-10-12T09:12:53.373" v="575"/>
        <pc:sldMkLst>
          <pc:docMk/>
          <pc:sldMk cId="2260200107" sldId="296"/>
        </pc:sldMkLst>
        <pc:spChg chg="mod">
          <ac:chgData name="Kristýna Bajgarová" userId="374f2f2b-aabc-49f7-93b5-f44f233957f6" providerId="ADAL" clId="{69F90EBF-ACCC-402B-8057-7DC5958ADDF1}" dt="2023-10-12T09:12:05.404" v="554" actId="13926"/>
          <ac:spMkLst>
            <pc:docMk/>
            <pc:sldMk cId="2260200107" sldId="296"/>
            <ac:spMk id="6" creationId="{D840D10D-F8A3-0C4E-D79E-2C59EF6D5A3F}"/>
          </ac:spMkLst>
        </pc:spChg>
        <pc:graphicFrameChg chg="mod">
          <ac:chgData name="Kristýna Bajgarová" userId="374f2f2b-aabc-49f7-93b5-f44f233957f6" providerId="ADAL" clId="{69F90EBF-ACCC-402B-8057-7DC5958ADDF1}" dt="2023-10-12T09:12:53.373" v="575"/>
          <ac:graphicFrameMkLst>
            <pc:docMk/>
            <pc:sldMk cId="2260200107" sldId="296"/>
            <ac:graphicFrameMk id="66" creationId="{547C730E-EC09-2E66-201D-044E503CD238}"/>
          </ac:graphicFrameMkLst>
        </pc:graphicFrameChg>
      </pc:sldChg>
      <pc:sldChg chg="modSp mod">
        <pc:chgData name="Kristýna Bajgarová" userId="374f2f2b-aabc-49f7-93b5-f44f233957f6" providerId="ADAL" clId="{69F90EBF-ACCC-402B-8057-7DC5958ADDF1}" dt="2023-10-12T09:11:53.106" v="552" actId="20577"/>
        <pc:sldMkLst>
          <pc:docMk/>
          <pc:sldMk cId="1673188071" sldId="298"/>
        </pc:sldMkLst>
        <pc:spChg chg="mod">
          <ac:chgData name="Kristýna Bajgarová" userId="374f2f2b-aabc-49f7-93b5-f44f233957f6" providerId="ADAL" clId="{69F90EBF-ACCC-402B-8057-7DC5958ADDF1}" dt="2023-10-12T09:11:24.723" v="542"/>
          <ac:spMkLst>
            <pc:docMk/>
            <pc:sldMk cId="1673188071" sldId="298"/>
            <ac:spMk id="4" creationId="{D3775B57-B632-DB6A-685B-EDC309B38577}"/>
          </ac:spMkLst>
        </pc:spChg>
        <pc:spChg chg="mod">
          <ac:chgData name="Kristýna Bajgarová" userId="374f2f2b-aabc-49f7-93b5-f44f233957f6" providerId="ADAL" clId="{69F90EBF-ACCC-402B-8057-7DC5958ADDF1}" dt="2023-10-12T09:11:53.106" v="552" actId="20577"/>
          <ac:spMkLst>
            <pc:docMk/>
            <pc:sldMk cId="1673188071" sldId="298"/>
            <ac:spMk id="8" creationId="{22727168-4037-5D2F-BB4E-23083EC20B9D}"/>
          </ac:spMkLst>
        </pc:spChg>
      </pc:sldChg>
      <pc:sldChg chg="modSp mod">
        <pc:chgData name="Kristýna Bajgarová" userId="374f2f2b-aabc-49f7-93b5-f44f233957f6" providerId="ADAL" clId="{69F90EBF-ACCC-402B-8057-7DC5958ADDF1}" dt="2023-10-12T09:09:58.930" v="391" actId="20577"/>
        <pc:sldMkLst>
          <pc:docMk/>
          <pc:sldMk cId="854651039" sldId="299"/>
        </pc:sldMkLst>
        <pc:spChg chg="mod">
          <ac:chgData name="Kristýna Bajgarová" userId="374f2f2b-aabc-49f7-93b5-f44f233957f6" providerId="ADAL" clId="{69F90EBF-ACCC-402B-8057-7DC5958ADDF1}" dt="2023-10-12T09:08:27.194" v="315" actId="14100"/>
          <ac:spMkLst>
            <pc:docMk/>
            <pc:sldMk cId="854651039" sldId="299"/>
            <ac:spMk id="2" creationId="{4725216B-0933-125A-A04D-5ADEF4E42A12}"/>
          </ac:spMkLst>
        </pc:spChg>
        <pc:spChg chg="mod">
          <ac:chgData name="Kristýna Bajgarová" userId="374f2f2b-aabc-49f7-93b5-f44f233957f6" providerId="ADAL" clId="{69F90EBF-ACCC-402B-8057-7DC5958ADDF1}" dt="2023-10-12T09:09:22.981" v="377" actId="1076"/>
          <ac:spMkLst>
            <pc:docMk/>
            <pc:sldMk cId="854651039" sldId="299"/>
            <ac:spMk id="3" creationId="{74B2F328-58BF-8A85-A328-0FC0B2572095}"/>
          </ac:spMkLst>
        </pc:spChg>
        <pc:spChg chg="mod">
          <ac:chgData name="Kristýna Bajgarová" userId="374f2f2b-aabc-49f7-93b5-f44f233957f6" providerId="ADAL" clId="{69F90EBF-ACCC-402B-8057-7DC5958ADDF1}" dt="2023-10-12T09:09:41.438" v="380" actId="14100"/>
          <ac:spMkLst>
            <pc:docMk/>
            <pc:sldMk cId="854651039" sldId="299"/>
            <ac:spMk id="5" creationId="{30C3A505-EC47-D94A-DBF6-5D5670D2F2A4}"/>
          </ac:spMkLst>
        </pc:spChg>
        <pc:spChg chg="mod">
          <ac:chgData name="Kristýna Bajgarová" userId="374f2f2b-aabc-49f7-93b5-f44f233957f6" providerId="ADAL" clId="{69F90EBF-ACCC-402B-8057-7DC5958ADDF1}" dt="2023-10-12T09:09:58.930" v="391" actId="20577"/>
          <ac:spMkLst>
            <pc:docMk/>
            <pc:sldMk cId="854651039" sldId="299"/>
            <ac:spMk id="28" creationId="{DFB18B98-B844-8EA2-AD7D-FE16EF7AA1F1}"/>
          </ac:spMkLst>
        </pc:spChg>
      </pc:sldChg>
      <pc:sldChg chg="delSp add del mod setBg delDesignElem">
        <pc:chgData name="Kristýna Bajgarová" userId="374f2f2b-aabc-49f7-93b5-f44f233957f6" providerId="ADAL" clId="{69F90EBF-ACCC-402B-8057-7DC5958ADDF1}" dt="2023-10-12T09:03:37.028" v="95" actId="47"/>
        <pc:sldMkLst>
          <pc:docMk/>
          <pc:sldMk cId="1982028945" sldId="300"/>
        </pc:sldMkLst>
        <pc:spChg chg="del">
          <ac:chgData name="Kristýna Bajgarová" userId="374f2f2b-aabc-49f7-93b5-f44f233957f6" providerId="ADAL" clId="{69F90EBF-ACCC-402B-8057-7DC5958ADDF1}" dt="2023-10-12T09:02:14.568" v="25" actId="478"/>
          <ac:spMkLst>
            <pc:docMk/>
            <pc:sldMk cId="1982028945" sldId="300"/>
            <ac:spMk id="4" creationId="{CDA2BEE1-62EF-0920-AE6B-020C60050A1A}"/>
          </ac:spMkLst>
        </pc:spChg>
        <pc:spChg chg="del">
          <ac:chgData name="Kristýna Bajgarová" userId="374f2f2b-aabc-49f7-93b5-f44f233957f6" providerId="ADAL" clId="{69F90EBF-ACCC-402B-8057-7DC5958ADDF1}" dt="2023-10-12T09:02:08.540" v="24"/>
          <ac:spMkLst>
            <pc:docMk/>
            <pc:sldMk cId="1982028945" sldId="300"/>
            <ac:spMk id="43" creationId="{F227E5B6-9132-43CA-B503-37A18562ADF2}"/>
          </ac:spMkLst>
        </pc:spChg>
        <pc:spChg chg="del">
          <ac:chgData name="Kristýna Bajgarová" userId="374f2f2b-aabc-49f7-93b5-f44f233957f6" providerId="ADAL" clId="{69F90EBF-ACCC-402B-8057-7DC5958ADDF1}" dt="2023-10-12T09:02:08.540" v="24"/>
          <ac:spMkLst>
            <pc:docMk/>
            <pc:sldMk cId="1982028945" sldId="300"/>
            <ac:spMk id="44" creationId="{362D44EE-C852-4460-B8B5-C4F2BC20510C}"/>
          </ac:spMkLst>
        </pc:spChg>
        <pc:spChg chg="del">
          <ac:chgData name="Kristýna Bajgarová" userId="374f2f2b-aabc-49f7-93b5-f44f233957f6" providerId="ADAL" clId="{69F90EBF-ACCC-402B-8057-7DC5958ADDF1}" dt="2023-10-12T09:02:08.540" v="24"/>
          <ac:spMkLst>
            <pc:docMk/>
            <pc:sldMk cId="1982028945" sldId="300"/>
            <ac:spMk id="45" creationId="{03C2051E-A88D-48E5-BACF-AAED17892722}"/>
          </ac:spMkLst>
        </pc:spChg>
        <pc:spChg chg="del">
          <ac:chgData name="Kristýna Bajgarová" userId="374f2f2b-aabc-49f7-93b5-f44f233957f6" providerId="ADAL" clId="{69F90EBF-ACCC-402B-8057-7DC5958ADDF1}" dt="2023-10-12T09:02:08.540" v="24"/>
          <ac:spMkLst>
            <pc:docMk/>
            <pc:sldMk cId="1982028945" sldId="300"/>
            <ac:spMk id="46" creationId="{658970D8-8D1D-4B5C-894B-E871CC86543D}"/>
          </ac:spMkLst>
        </pc:spChg>
        <pc:spChg chg="del">
          <ac:chgData name="Kristýna Bajgarová" userId="374f2f2b-aabc-49f7-93b5-f44f233957f6" providerId="ADAL" clId="{69F90EBF-ACCC-402B-8057-7DC5958ADDF1}" dt="2023-10-12T09:02:08.540" v="24"/>
          <ac:spMkLst>
            <pc:docMk/>
            <pc:sldMk cId="1982028945" sldId="300"/>
            <ac:spMk id="47" creationId="{7821A508-2985-4905-874A-527429BAABFA}"/>
          </ac:spMkLst>
        </pc:spChg>
        <pc:spChg chg="del">
          <ac:chgData name="Kristýna Bajgarová" userId="374f2f2b-aabc-49f7-93b5-f44f233957f6" providerId="ADAL" clId="{69F90EBF-ACCC-402B-8057-7DC5958ADDF1}" dt="2023-10-12T09:02:08.540" v="24"/>
          <ac:spMkLst>
            <pc:docMk/>
            <pc:sldMk cId="1982028945" sldId="300"/>
            <ac:spMk id="49" creationId="{D2929CB1-0E3C-4B2D-ADC5-0154FB33BA44}"/>
          </ac:spMkLst>
        </pc:spChg>
        <pc:spChg chg="del">
          <ac:chgData name="Kristýna Bajgarová" userId="374f2f2b-aabc-49f7-93b5-f44f233957f6" providerId="ADAL" clId="{69F90EBF-ACCC-402B-8057-7DC5958ADDF1}" dt="2023-10-12T09:02:08.540" v="24"/>
          <ac:spMkLst>
            <pc:docMk/>
            <pc:sldMk cId="1982028945" sldId="300"/>
            <ac:spMk id="51" creationId="{5F2F0C84-BE8C-4DC2-A6D3-30349A801D5C}"/>
          </ac:spMkLst>
        </pc:spChg>
      </pc:sldChg>
      <pc:sldChg chg="delSp add del setBg delDesignElem">
        <pc:chgData name="Kristýna Bajgarová" userId="374f2f2b-aabc-49f7-93b5-f44f233957f6" providerId="ADAL" clId="{69F90EBF-ACCC-402B-8057-7DC5958ADDF1}" dt="2023-10-12T08:59:04.551" v="2" actId="47"/>
        <pc:sldMkLst>
          <pc:docMk/>
          <pc:sldMk cId="2790323845" sldId="300"/>
        </pc:sldMkLst>
        <pc:spChg chg="del">
          <ac:chgData name="Kristýna Bajgarová" userId="374f2f2b-aabc-49f7-93b5-f44f233957f6" providerId="ADAL" clId="{69F90EBF-ACCC-402B-8057-7DC5958ADDF1}" dt="2023-10-12T08:58:59.482" v="1"/>
          <ac:spMkLst>
            <pc:docMk/>
            <pc:sldMk cId="2790323845" sldId="300"/>
            <ac:spMk id="41" creationId="{9203DE33-2CD4-4CA8-9AF3-37C3B65133B0}"/>
          </ac:spMkLst>
        </pc:spChg>
        <pc:spChg chg="del">
          <ac:chgData name="Kristýna Bajgarová" userId="374f2f2b-aabc-49f7-93b5-f44f233957f6" providerId="ADAL" clId="{69F90EBF-ACCC-402B-8057-7DC5958ADDF1}" dt="2023-10-12T08:58:59.482" v="1"/>
          <ac:spMkLst>
            <pc:docMk/>
            <pc:sldMk cId="2790323845" sldId="300"/>
            <ac:spMk id="43" creationId="{0AF57B88-1D4C-41FA-A761-EC1DD10C35CB}"/>
          </ac:spMkLst>
        </pc:spChg>
        <pc:spChg chg="del">
          <ac:chgData name="Kristýna Bajgarová" userId="374f2f2b-aabc-49f7-93b5-f44f233957f6" providerId="ADAL" clId="{69F90EBF-ACCC-402B-8057-7DC5958ADDF1}" dt="2023-10-12T08:58:59.482" v="1"/>
          <ac:spMkLst>
            <pc:docMk/>
            <pc:sldMk cId="2790323845" sldId="300"/>
            <ac:spMk id="45" creationId="{D2548F45-5164-4ABB-8212-7F293FDED8D4}"/>
          </ac:spMkLst>
        </pc:spChg>
        <pc:spChg chg="del">
          <ac:chgData name="Kristýna Bajgarová" userId="374f2f2b-aabc-49f7-93b5-f44f233957f6" providerId="ADAL" clId="{69F90EBF-ACCC-402B-8057-7DC5958ADDF1}" dt="2023-10-12T08:58:59.482" v="1"/>
          <ac:spMkLst>
            <pc:docMk/>
            <pc:sldMk cId="2790323845" sldId="300"/>
            <ac:spMk id="47" creationId="{5E81CCFB-7BEF-4186-86FB-D09450B4D02D}"/>
          </ac:spMkLst>
        </pc:spChg>
      </pc:sldChg>
    </pc:docChg>
  </pc:docChgLst>
  <pc:docChgLst>
    <pc:chgData name="Kristýna Bajgarová" userId="374f2f2b-aabc-49f7-93b5-f44f233957f6" providerId="ADAL" clId="{2EDB3E7D-CBAD-4B2A-BABB-C7C5B1FFE668}"/>
    <pc:docChg chg="custSel delSld modSld">
      <pc:chgData name="Kristýna Bajgarová" userId="374f2f2b-aabc-49f7-93b5-f44f233957f6" providerId="ADAL" clId="{2EDB3E7D-CBAD-4B2A-BABB-C7C5B1FFE668}" dt="2023-10-12T11:55:38.591" v="370" actId="20577"/>
      <pc:docMkLst>
        <pc:docMk/>
      </pc:docMkLst>
      <pc:sldChg chg="modSp mod">
        <pc:chgData name="Kristýna Bajgarová" userId="374f2f2b-aabc-49f7-93b5-f44f233957f6" providerId="ADAL" clId="{2EDB3E7D-CBAD-4B2A-BABB-C7C5B1FFE668}" dt="2023-10-12T11:53:25.180" v="316" actId="113"/>
        <pc:sldMkLst>
          <pc:docMk/>
          <pc:sldMk cId="2923354762" sldId="262"/>
        </pc:sldMkLst>
        <pc:spChg chg="mod">
          <ac:chgData name="Kristýna Bajgarová" userId="374f2f2b-aabc-49f7-93b5-f44f233957f6" providerId="ADAL" clId="{2EDB3E7D-CBAD-4B2A-BABB-C7C5B1FFE668}" dt="2023-10-12T11:53:25.180" v="316" actId="113"/>
          <ac:spMkLst>
            <pc:docMk/>
            <pc:sldMk cId="2923354762" sldId="262"/>
            <ac:spMk id="2" creationId="{20D70E8F-5F65-B257-1A1D-3BB6CC21213A}"/>
          </ac:spMkLst>
        </pc:spChg>
      </pc:sldChg>
      <pc:sldChg chg="modSp mod">
        <pc:chgData name="Kristýna Bajgarová" userId="374f2f2b-aabc-49f7-93b5-f44f233957f6" providerId="ADAL" clId="{2EDB3E7D-CBAD-4B2A-BABB-C7C5B1FFE668}" dt="2023-10-12T11:45:36.797" v="79" actId="20577"/>
        <pc:sldMkLst>
          <pc:docMk/>
          <pc:sldMk cId="484044445" sldId="287"/>
        </pc:sldMkLst>
        <pc:spChg chg="mod">
          <ac:chgData name="Kristýna Bajgarová" userId="374f2f2b-aabc-49f7-93b5-f44f233957f6" providerId="ADAL" clId="{2EDB3E7D-CBAD-4B2A-BABB-C7C5B1FFE668}" dt="2023-10-12T11:45:36.797" v="79" actId="20577"/>
          <ac:spMkLst>
            <pc:docMk/>
            <pc:sldMk cId="484044445" sldId="287"/>
            <ac:spMk id="2" creationId="{75FCDE8C-8A92-E715-EF43-14A77C20DDEF}"/>
          </ac:spMkLst>
        </pc:spChg>
        <pc:spChg chg="mod">
          <ac:chgData name="Kristýna Bajgarová" userId="374f2f2b-aabc-49f7-93b5-f44f233957f6" providerId="ADAL" clId="{2EDB3E7D-CBAD-4B2A-BABB-C7C5B1FFE668}" dt="2023-10-12T11:43:22.547" v="30" actId="403"/>
          <ac:spMkLst>
            <pc:docMk/>
            <pc:sldMk cId="484044445" sldId="287"/>
            <ac:spMk id="4" creationId="{19BC148C-C1C6-6FD7-EC83-AF6F02F5B396}"/>
          </ac:spMkLst>
        </pc:spChg>
        <pc:graphicFrameChg chg="mod">
          <ac:chgData name="Kristýna Bajgarová" userId="374f2f2b-aabc-49f7-93b5-f44f233957f6" providerId="ADAL" clId="{2EDB3E7D-CBAD-4B2A-BABB-C7C5B1FFE668}" dt="2023-10-12T11:45:27.895" v="66" actId="20577"/>
          <ac:graphicFrameMkLst>
            <pc:docMk/>
            <pc:sldMk cId="484044445" sldId="287"/>
            <ac:graphicFrameMk id="14" creationId="{C28B4B95-85DF-77D4-DE94-4A007AC40933}"/>
          </ac:graphicFrameMkLst>
        </pc:graphicFrameChg>
      </pc:sldChg>
      <pc:sldChg chg="addSp delSp modSp mod">
        <pc:chgData name="Kristýna Bajgarová" userId="374f2f2b-aabc-49f7-93b5-f44f233957f6" providerId="ADAL" clId="{2EDB3E7D-CBAD-4B2A-BABB-C7C5B1FFE668}" dt="2023-10-12T11:48:14.190" v="185" actId="20577"/>
        <pc:sldMkLst>
          <pc:docMk/>
          <pc:sldMk cId="524621107" sldId="288"/>
        </pc:sldMkLst>
        <pc:spChg chg="mod">
          <ac:chgData name="Kristýna Bajgarová" userId="374f2f2b-aabc-49f7-93b5-f44f233957f6" providerId="ADAL" clId="{2EDB3E7D-CBAD-4B2A-BABB-C7C5B1FFE668}" dt="2023-10-12T11:45:41.882" v="90" actId="20577"/>
          <ac:spMkLst>
            <pc:docMk/>
            <pc:sldMk cId="524621107" sldId="288"/>
            <ac:spMk id="2" creationId="{1772FA41-F5DC-272C-EB02-DA8922A372CF}"/>
          </ac:spMkLst>
        </pc:spChg>
        <pc:spChg chg="mod">
          <ac:chgData name="Kristýna Bajgarová" userId="374f2f2b-aabc-49f7-93b5-f44f233957f6" providerId="ADAL" clId="{2EDB3E7D-CBAD-4B2A-BABB-C7C5B1FFE668}" dt="2023-10-12T11:46:10.706" v="96" actId="20577"/>
          <ac:spMkLst>
            <pc:docMk/>
            <pc:sldMk cId="524621107" sldId="288"/>
            <ac:spMk id="4" creationId="{9471CDAC-0781-139A-8AA3-5A6D974B9B1B}"/>
          </ac:spMkLst>
        </pc:spChg>
        <pc:spChg chg="mod">
          <ac:chgData name="Kristýna Bajgarová" userId="374f2f2b-aabc-49f7-93b5-f44f233957f6" providerId="ADAL" clId="{2EDB3E7D-CBAD-4B2A-BABB-C7C5B1FFE668}" dt="2023-10-12T11:46:56.739" v="103"/>
          <ac:spMkLst>
            <pc:docMk/>
            <pc:sldMk cId="524621107" sldId="288"/>
            <ac:spMk id="12" creationId="{A7DFB8CC-7BFC-EA41-EDBD-9C7730481C0E}"/>
          </ac:spMkLst>
        </pc:spChg>
        <pc:spChg chg="mod">
          <ac:chgData name="Kristýna Bajgarová" userId="374f2f2b-aabc-49f7-93b5-f44f233957f6" providerId="ADAL" clId="{2EDB3E7D-CBAD-4B2A-BABB-C7C5B1FFE668}" dt="2023-10-12T11:48:14.190" v="185" actId="20577"/>
          <ac:spMkLst>
            <pc:docMk/>
            <pc:sldMk cId="524621107" sldId="288"/>
            <ac:spMk id="13" creationId="{D6F45263-2267-A9C8-67DC-2853D7E4EF4C}"/>
          </ac:spMkLst>
        </pc:spChg>
        <pc:graphicFrameChg chg="mod">
          <ac:chgData name="Kristýna Bajgarová" userId="374f2f2b-aabc-49f7-93b5-f44f233957f6" providerId="ADAL" clId="{2EDB3E7D-CBAD-4B2A-BABB-C7C5B1FFE668}" dt="2023-10-12T11:47:45.183" v="112" actId="20577"/>
          <ac:graphicFrameMkLst>
            <pc:docMk/>
            <pc:sldMk cId="524621107" sldId="288"/>
            <ac:graphicFrameMk id="11" creationId="{0A367D4C-6DBE-33E3-541F-E6A373F1FB85}"/>
          </ac:graphicFrameMkLst>
        </pc:graphicFrameChg>
        <pc:picChg chg="add mod">
          <ac:chgData name="Kristýna Bajgarová" userId="374f2f2b-aabc-49f7-93b5-f44f233957f6" providerId="ADAL" clId="{2EDB3E7D-CBAD-4B2A-BABB-C7C5B1FFE668}" dt="2023-10-12T11:46:44.342" v="102" actId="1076"/>
          <ac:picMkLst>
            <pc:docMk/>
            <pc:sldMk cId="524621107" sldId="288"/>
            <ac:picMk id="5" creationId="{5E069699-595D-EA95-9EA2-B1878BEDC87E}"/>
          </ac:picMkLst>
        </pc:picChg>
        <pc:picChg chg="del">
          <ac:chgData name="Kristýna Bajgarová" userId="374f2f2b-aabc-49f7-93b5-f44f233957f6" providerId="ADAL" clId="{2EDB3E7D-CBAD-4B2A-BABB-C7C5B1FFE668}" dt="2023-10-12T11:46:34.527" v="97" actId="478"/>
          <ac:picMkLst>
            <pc:docMk/>
            <pc:sldMk cId="524621107" sldId="288"/>
            <ac:picMk id="8" creationId="{3F6B6F56-2CED-CE34-9D8A-D223F4656C35}"/>
          </ac:picMkLst>
        </pc:picChg>
      </pc:sldChg>
      <pc:sldChg chg="modSp mod">
        <pc:chgData name="Kristýna Bajgarová" userId="374f2f2b-aabc-49f7-93b5-f44f233957f6" providerId="ADAL" clId="{2EDB3E7D-CBAD-4B2A-BABB-C7C5B1FFE668}" dt="2023-10-12T11:49:11.935" v="197" actId="113"/>
        <pc:sldMkLst>
          <pc:docMk/>
          <pc:sldMk cId="3555300050" sldId="289"/>
        </pc:sldMkLst>
        <pc:spChg chg="mod">
          <ac:chgData name="Kristýna Bajgarová" userId="374f2f2b-aabc-49f7-93b5-f44f233957f6" providerId="ADAL" clId="{2EDB3E7D-CBAD-4B2A-BABB-C7C5B1FFE668}" dt="2023-10-12T11:48:36.253" v="188" actId="113"/>
          <ac:spMkLst>
            <pc:docMk/>
            <pc:sldMk cId="3555300050" sldId="289"/>
            <ac:spMk id="2" creationId="{89A277D7-BFB8-BADB-9EEC-02ADC96E043C}"/>
          </ac:spMkLst>
        </pc:spChg>
        <pc:spChg chg="mod">
          <ac:chgData name="Kristýna Bajgarová" userId="374f2f2b-aabc-49f7-93b5-f44f233957f6" providerId="ADAL" clId="{2EDB3E7D-CBAD-4B2A-BABB-C7C5B1FFE668}" dt="2023-10-12T11:49:11.935" v="197" actId="113"/>
          <ac:spMkLst>
            <pc:docMk/>
            <pc:sldMk cId="3555300050" sldId="289"/>
            <ac:spMk id="4" creationId="{CDA29CF5-0FEE-353C-7CFE-9D2386BFAD29}"/>
          </ac:spMkLst>
        </pc:spChg>
      </pc:sldChg>
      <pc:sldChg chg="modSp mod">
        <pc:chgData name="Kristýna Bajgarová" userId="374f2f2b-aabc-49f7-93b5-f44f233957f6" providerId="ADAL" clId="{2EDB3E7D-CBAD-4B2A-BABB-C7C5B1FFE668}" dt="2023-10-12T11:55:38.591" v="370" actId="20577"/>
        <pc:sldMkLst>
          <pc:docMk/>
          <pc:sldMk cId="3204772406" sldId="290"/>
        </pc:sldMkLst>
        <pc:spChg chg="mod">
          <ac:chgData name="Kristýna Bajgarová" userId="374f2f2b-aabc-49f7-93b5-f44f233957f6" providerId="ADAL" clId="{2EDB3E7D-CBAD-4B2A-BABB-C7C5B1FFE668}" dt="2023-10-12T11:54:51.684" v="343" actId="27636"/>
          <ac:spMkLst>
            <pc:docMk/>
            <pc:sldMk cId="3204772406" sldId="290"/>
            <ac:spMk id="4" creationId="{E54E972F-CAF5-6919-A1A4-672249BB34AF}"/>
          </ac:spMkLst>
        </pc:spChg>
        <pc:graphicFrameChg chg="mod">
          <ac:chgData name="Kristýna Bajgarová" userId="374f2f2b-aabc-49f7-93b5-f44f233957f6" providerId="ADAL" clId="{2EDB3E7D-CBAD-4B2A-BABB-C7C5B1FFE668}" dt="2023-10-12T11:55:38.591" v="370" actId="20577"/>
          <ac:graphicFrameMkLst>
            <pc:docMk/>
            <pc:sldMk cId="3204772406" sldId="290"/>
            <ac:graphicFrameMk id="10" creationId="{170A1513-0FA4-4561-F6D4-4E8311E18C00}"/>
          </ac:graphicFrameMkLst>
        </pc:graphicFrameChg>
      </pc:sldChg>
      <pc:sldChg chg="modSp mod">
        <pc:chgData name="Kristýna Bajgarová" userId="374f2f2b-aabc-49f7-93b5-f44f233957f6" providerId="ADAL" clId="{2EDB3E7D-CBAD-4B2A-BABB-C7C5B1FFE668}" dt="2023-10-12T11:51:04.513" v="251" actId="20577"/>
        <pc:sldMkLst>
          <pc:docMk/>
          <pc:sldMk cId="588485990" sldId="291"/>
        </pc:sldMkLst>
        <pc:spChg chg="mod">
          <ac:chgData name="Kristýna Bajgarová" userId="374f2f2b-aabc-49f7-93b5-f44f233957f6" providerId="ADAL" clId="{2EDB3E7D-CBAD-4B2A-BABB-C7C5B1FFE668}" dt="2023-10-12T11:49:40.008" v="200"/>
          <ac:spMkLst>
            <pc:docMk/>
            <pc:sldMk cId="588485990" sldId="291"/>
            <ac:spMk id="2" creationId="{724E65C3-4320-13C1-1E8C-7D07F093A98D}"/>
          </ac:spMkLst>
        </pc:spChg>
        <pc:spChg chg="mod">
          <ac:chgData name="Kristýna Bajgarová" userId="374f2f2b-aabc-49f7-93b5-f44f233957f6" providerId="ADAL" clId="{2EDB3E7D-CBAD-4B2A-BABB-C7C5B1FFE668}" dt="2023-10-12T11:50:43.016" v="227" actId="27636"/>
          <ac:spMkLst>
            <pc:docMk/>
            <pc:sldMk cId="588485990" sldId="291"/>
            <ac:spMk id="6" creationId="{08375975-9A34-E192-1015-69B62FA594BE}"/>
          </ac:spMkLst>
        </pc:spChg>
        <pc:spChg chg="mod">
          <ac:chgData name="Kristýna Bajgarová" userId="374f2f2b-aabc-49f7-93b5-f44f233957f6" providerId="ADAL" clId="{2EDB3E7D-CBAD-4B2A-BABB-C7C5B1FFE668}" dt="2023-10-12T11:51:04.513" v="251" actId="20577"/>
          <ac:spMkLst>
            <pc:docMk/>
            <pc:sldMk cId="588485990" sldId="291"/>
            <ac:spMk id="7" creationId="{14D6AB9A-E1F9-E797-1EE2-B030661BF798}"/>
          </ac:spMkLst>
        </pc:spChg>
      </pc:sldChg>
      <pc:sldChg chg="delSp modSp mod">
        <pc:chgData name="Kristýna Bajgarová" userId="374f2f2b-aabc-49f7-93b5-f44f233957f6" providerId="ADAL" clId="{2EDB3E7D-CBAD-4B2A-BABB-C7C5B1FFE668}" dt="2023-10-12T11:52:57.108" v="312" actId="478"/>
        <pc:sldMkLst>
          <pc:docMk/>
          <pc:sldMk cId="2274067987" sldId="292"/>
        </pc:sldMkLst>
        <pc:spChg chg="del">
          <ac:chgData name="Kristýna Bajgarová" userId="374f2f2b-aabc-49f7-93b5-f44f233957f6" providerId="ADAL" clId="{2EDB3E7D-CBAD-4B2A-BABB-C7C5B1FFE668}" dt="2023-10-12T11:52:57.108" v="312" actId="478"/>
          <ac:spMkLst>
            <pc:docMk/>
            <pc:sldMk cId="2274067987" sldId="292"/>
            <ac:spMk id="5" creationId="{60DFB7B4-F9F3-AFE0-1003-F54B3C6BDB07}"/>
          </ac:spMkLst>
        </pc:spChg>
        <pc:spChg chg="mod">
          <ac:chgData name="Kristýna Bajgarová" userId="374f2f2b-aabc-49f7-93b5-f44f233957f6" providerId="ADAL" clId="{2EDB3E7D-CBAD-4B2A-BABB-C7C5B1FFE668}" dt="2023-10-12T11:51:41.112" v="259" actId="20577"/>
          <ac:spMkLst>
            <pc:docMk/>
            <pc:sldMk cId="2274067987" sldId="292"/>
            <ac:spMk id="6" creationId="{6649A5CB-093E-C036-5FE4-EDF153505378}"/>
          </ac:spMkLst>
        </pc:spChg>
        <pc:spChg chg="mod">
          <ac:chgData name="Kristýna Bajgarová" userId="374f2f2b-aabc-49f7-93b5-f44f233957f6" providerId="ADAL" clId="{2EDB3E7D-CBAD-4B2A-BABB-C7C5B1FFE668}" dt="2023-10-12T11:52:54.594" v="311" actId="20577"/>
          <ac:spMkLst>
            <pc:docMk/>
            <pc:sldMk cId="2274067987" sldId="292"/>
            <ac:spMk id="8" creationId="{B17FBA75-4DD0-00D5-1956-502A23FCC7D7}"/>
          </ac:spMkLst>
        </pc:spChg>
        <pc:spChg chg="mod">
          <ac:chgData name="Kristýna Bajgarová" userId="374f2f2b-aabc-49f7-93b5-f44f233957f6" providerId="ADAL" clId="{2EDB3E7D-CBAD-4B2A-BABB-C7C5B1FFE668}" dt="2023-10-12T11:52:30.490" v="306"/>
          <ac:spMkLst>
            <pc:docMk/>
            <pc:sldMk cId="2274067987" sldId="292"/>
            <ac:spMk id="10" creationId="{1713024C-31CC-FBD1-E3F2-C96696B3A0F9}"/>
          </ac:spMkLst>
        </pc:spChg>
      </pc:sldChg>
      <pc:sldChg chg="del">
        <pc:chgData name="Kristýna Bajgarová" userId="374f2f2b-aabc-49f7-93b5-f44f233957f6" providerId="ADAL" clId="{2EDB3E7D-CBAD-4B2A-BABB-C7C5B1FFE668}" dt="2023-10-12T11:53:07.435" v="313" actId="47"/>
        <pc:sldMkLst>
          <pc:docMk/>
          <pc:sldMk cId="3988750863" sldId="294"/>
        </pc:sldMkLst>
      </pc:sldChg>
      <pc:sldChg chg="del">
        <pc:chgData name="Kristýna Bajgarová" userId="374f2f2b-aabc-49f7-93b5-f44f233957f6" providerId="ADAL" clId="{2EDB3E7D-CBAD-4B2A-BABB-C7C5B1FFE668}" dt="2023-10-12T11:53:07.435" v="313" actId="47"/>
        <pc:sldMkLst>
          <pc:docMk/>
          <pc:sldMk cId="3856978710" sldId="295"/>
        </pc:sldMkLst>
      </pc:sldChg>
      <pc:sldChg chg="modSp mod">
        <pc:chgData name="Kristýna Bajgarová" userId="374f2f2b-aabc-49f7-93b5-f44f233957f6" providerId="ADAL" clId="{2EDB3E7D-CBAD-4B2A-BABB-C7C5B1FFE668}" dt="2023-10-12T11:53:15.906" v="314" actId="13926"/>
        <pc:sldMkLst>
          <pc:docMk/>
          <pc:sldMk cId="2260200107" sldId="296"/>
        </pc:sldMkLst>
        <pc:spChg chg="mod">
          <ac:chgData name="Kristýna Bajgarová" userId="374f2f2b-aabc-49f7-93b5-f44f233957f6" providerId="ADAL" clId="{2EDB3E7D-CBAD-4B2A-BABB-C7C5B1FFE668}" dt="2023-10-12T11:53:15.906" v="314" actId="13926"/>
          <ac:spMkLst>
            <pc:docMk/>
            <pc:sldMk cId="2260200107" sldId="296"/>
            <ac:spMk id="6" creationId="{D840D10D-F8A3-0C4E-D79E-2C59EF6D5A3F}"/>
          </ac:spMkLst>
        </pc:spChg>
      </pc:sldChg>
      <pc:sldChg chg="modSp mod">
        <pc:chgData name="Kristýna Bajgarová" userId="374f2f2b-aabc-49f7-93b5-f44f233957f6" providerId="ADAL" clId="{2EDB3E7D-CBAD-4B2A-BABB-C7C5B1FFE668}" dt="2023-10-12T11:53:19.902" v="315" actId="13926"/>
        <pc:sldMkLst>
          <pc:docMk/>
          <pc:sldMk cId="1673188071" sldId="298"/>
        </pc:sldMkLst>
        <pc:spChg chg="mod">
          <ac:chgData name="Kristýna Bajgarová" userId="374f2f2b-aabc-49f7-93b5-f44f233957f6" providerId="ADAL" clId="{2EDB3E7D-CBAD-4B2A-BABB-C7C5B1FFE668}" dt="2023-10-12T11:53:19.902" v="315" actId="13926"/>
          <ac:spMkLst>
            <pc:docMk/>
            <pc:sldMk cId="1673188071" sldId="298"/>
            <ac:spMk id="4" creationId="{D3775B57-B632-DB6A-685B-EDC309B38577}"/>
          </ac:spMkLst>
        </pc:spChg>
      </pc:sldChg>
    </pc:docChg>
  </pc:docChgLst>
</pc:chgInfo>
</file>

<file path=ppt/diagrams/_rels/data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hyperlink" Target="https://www.sci.muni.cz/student/zahranicni-pobyty/erasmus-evropa" TargetMode="External"/><Relationship Id="rId1" Type="http://schemas.openxmlformats.org/officeDocument/2006/relationships/hyperlink" Target="https://czs.muni.cz/cs/partneri/mezinarodni-spoluprace/prehled-smluv" TargetMode="Externa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image" Target="../media/image27.jpe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jpeg"/></Relationships>
</file>

<file path=ppt/diagrams/_rels/data7.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hyperlink" Target="https://www.dzs.cz/en/program/aktion-austria-czech-republic" TargetMode="External"/><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hyperlink" Target="https://www.daad.cz/en/" TargetMode="External"/><Relationship Id="rId1" Type="http://schemas.openxmlformats.org/officeDocument/2006/relationships/hyperlink" Target="https://www.dzs.cz/en/program/barrande-fellowship-program" TargetMode="Externa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hyperlink" Target="https://www.dzs.cz/en/foreign-exchange-stays" TargetMode="External"/><Relationship Id="rId9" Type="http://schemas.openxmlformats.org/officeDocument/2006/relationships/image" Target="../media/image38.png"/><Relationship Id="rId14" Type="http://schemas.openxmlformats.org/officeDocument/2006/relationships/image" Target="../media/image43.svg"/></Relationships>
</file>

<file path=ppt/diagrams/_rels/data9.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hyperlink" Target="https://is.muni.cz/auth/kontakty/mistnost?id=7280" TargetMode="Externa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diagrams/_rels/drawing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hyperlink" Target="https://www.sci.muni.cz/student/zahranicni-pobyty/erasmus-evropa" TargetMode="External"/><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8.sv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svg"/><Relationship Id="rId9" Type="http://schemas.openxmlformats.org/officeDocument/2006/relationships/hyperlink" Target="https://czs.muni.cz/cs/partneri/mezinarodni-spoluprace/prehled-smluv" TargetMode="External"/></Relationships>
</file>

<file path=ppt/diagrams/_rels/drawing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image" Target="../media/image27.jpe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jpeg"/></Relationships>
</file>

<file path=ppt/diagrams/_rels/drawing7.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hyperlink" Target="https://www.dzs.cz/en/program/aktion-austria-czech-republic" TargetMode="External"/><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hyperlink" Target="https://www.daad.cz/en/" TargetMode="External"/><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11" Type="http://schemas.openxmlformats.org/officeDocument/2006/relationships/image" Target="../media/image43.svg"/><Relationship Id="rId5" Type="http://schemas.openxmlformats.org/officeDocument/2006/relationships/image" Target="../media/image38.png"/><Relationship Id="rId10" Type="http://schemas.openxmlformats.org/officeDocument/2006/relationships/image" Target="../media/image42.png"/><Relationship Id="rId4" Type="http://schemas.openxmlformats.org/officeDocument/2006/relationships/image" Target="../media/image37.svg"/><Relationship Id="rId9" Type="http://schemas.openxmlformats.org/officeDocument/2006/relationships/hyperlink" Target="https://www.dzs.cz/en/program/barrande-fellowship-program" TargetMode="External"/><Relationship Id="rId14" Type="http://schemas.openxmlformats.org/officeDocument/2006/relationships/hyperlink" Target="https://www.dzs.cz/en/foreign-exchange-stays" TargetMode="External"/></Relationships>
</file>

<file path=ppt/diagrams/_rels/drawing9.xml.rels><?xml version="1.0" encoding="UTF-8" standalone="yes"?>
<Relationships xmlns="http://schemas.openxmlformats.org/package/2006/relationships"><Relationship Id="rId3" Type="http://schemas.openxmlformats.org/officeDocument/2006/relationships/hyperlink" Target="https://is.muni.cz/auth/kontakty/mistnost?id=7280" TargetMode="External"/><Relationship Id="rId7" Type="http://schemas.openxmlformats.org/officeDocument/2006/relationships/image" Target="../media/image67.sv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CF9E3F-C09F-4516-885B-4F59B648A3D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F484B7C-2386-4280-9B79-7AEC240A445C}">
      <dgm:prSet/>
      <dgm:spPr/>
      <dgm:t>
        <a:bodyPr/>
        <a:lstStyle/>
        <a:p>
          <a:r>
            <a:rPr lang="en-US" dirty="0"/>
            <a:t>A</a:t>
          </a:r>
          <a:r>
            <a:rPr lang="cs-CZ" dirty="0"/>
            <a:t>n</a:t>
          </a:r>
          <a:r>
            <a:rPr lang="en-US" dirty="0"/>
            <a:t> experience that will give you an insight into living and studying</a:t>
          </a:r>
          <a:r>
            <a:rPr lang="cs-CZ" dirty="0"/>
            <a:t>/</a:t>
          </a:r>
          <a:r>
            <a:rPr lang="cs-CZ" dirty="0" err="1"/>
            <a:t>working</a:t>
          </a:r>
          <a:r>
            <a:rPr lang="cs-CZ" dirty="0"/>
            <a:t> </a:t>
          </a:r>
          <a:r>
            <a:rPr lang="cs-CZ" dirty="0" err="1"/>
            <a:t>abroad</a:t>
          </a:r>
          <a:endParaRPr lang="en-US" dirty="0"/>
        </a:p>
      </dgm:t>
    </dgm:pt>
    <dgm:pt modelId="{5A0AD18C-3026-4D1F-BE0D-F99719979667}" type="parTrans" cxnId="{7823C166-1E6D-45DA-BF33-CBCA08C7D080}">
      <dgm:prSet/>
      <dgm:spPr/>
      <dgm:t>
        <a:bodyPr/>
        <a:lstStyle/>
        <a:p>
          <a:endParaRPr lang="en-US"/>
        </a:p>
      </dgm:t>
    </dgm:pt>
    <dgm:pt modelId="{B9EC7CE9-67FF-42C9-886A-55F3747CFB9D}" type="sibTrans" cxnId="{7823C166-1E6D-45DA-BF33-CBCA08C7D080}">
      <dgm:prSet/>
      <dgm:spPr/>
      <dgm:t>
        <a:bodyPr/>
        <a:lstStyle/>
        <a:p>
          <a:endParaRPr lang="en-US"/>
        </a:p>
      </dgm:t>
    </dgm:pt>
    <dgm:pt modelId="{B1D3367D-4144-4C11-93D9-6D464E3C72AD}">
      <dgm:prSet/>
      <dgm:spPr/>
      <dgm:t>
        <a:bodyPr/>
        <a:lstStyle/>
        <a:p>
          <a:r>
            <a:rPr lang="en-US"/>
            <a:t>Gain a competitive advantage on the job market</a:t>
          </a:r>
        </a:p>
      </dgm:t>
    </dgm:pt>
    <dgm:pt modelId="{6ABBB6A6-C5D7-4880-9C7A-A1F4478A7C73}" type="parTrans" cxnId="{4C6C853F-56B4-42CB-A900-445363409A13}">
      <dgm:prSet/>
      <dgm:spPr/>
      <dgm:t>
        <a:bodyPr/>
        <a:lstStyle/>
        <a:p>
          <a:endParaRPr lang="cs-CZ"/>
        </a:p>
      </dgm:t>
    </dgm:pt>
    <dgm:pt modelId="{90AE28F8-5A15-4290-8EEE-F2873827CF86}" type="sibTrans" cxnId="{4C6C853F-56B4-42CB-A900-445363409A13}">
      <dgm:prSet/>
      <dgm:spPr/>
      <dgm:t>
        <a:bodyPr/>
        <a:lstStyle/>
        <a:p>
          <a:endParaRPr lang="cs-CZ"/>
        </a:p>
      </dgm:t>
    </dgm:pt>
    <dgm:pt modelId="{216C18AB-18E8-4165-962C-B31BE070DEB5}">
      <dgm:prSet/>
      <dgm:spPr/>
      <dgm:t>
        <a:bodyPr/>
        <a:lstStyle/>
        <a:p>
          <a:r>
            <a:rPr lang="en-US" dirty="0"/>
            <a:t>The uniqueness of </a:t>
          </a:r>
          <a:r>
            <a:rPr lang="cs-CZ" dirty="0" err="1"/>
            <a:t>staying</a:t>
          </a:r>
          <a:r>
            <a:rPr lang="en-US" dirty="0"/>
            <a:t> abroad</a:t>
          </a:r>
        </a:p>
      </dgm:t>
    </dgm:pt>
    <dgm:pt modelId="{CD09019F-EC4A-4FAD-BC54-B20FC8A965F4}" type="parTrans" cxnId="{7B4CB95A-B93E-471C-B3A7-4555D4E516A5}">
      <dgm:prSet/>
      <dgm:spPr/>
      <dgm:t>
        <a:bodyPr/>
        <a:lstStyle/>
        <a:p>
          <a:endParaRPr lang="cs-CZ"/>
        </a:p>
      </dgm:t>
    </dgm:pt>
    <dgm:pt modelId="{97A93D93-D3D4-4313-8211-C8DF24107607}" type="sibTrans" cxnId="{7B4CB95A-B93E-471C-B3A7-4555D4E516A5}">
      <dgm:prSet/>
      <dgm:spPr/>
      <dgm:t>
        <a:bodyPr/>
        <a:lstStyle/>
        <a:p>
          <a:endParaRPr lang="cs-CZ"/>
        </a:p>
      </dgm:t>
    </dgm:pt>
    <dgm:pt modelId="{790A2430-0614-48EC-85B2-CAB8764239B0}">
      <dgm:prSet/>
      <dgm:spPr/>
      <dgm:t>
        <a:bodyPr/>
        <a:lstStyle/>
        <a:p>
          <a:r>
            <a:rPr lang="cs-CZ" dirty="0"/>
            <a:t>New </a:t>
          </a:r>
          <a:r>
            <a:rPr lang="cs-CZ" dirty="0" err="1"/>
            <a:t>approaches</a:t>
          </a:r>
          <a:r>
            <a:rPr lang="cs-CZ" dirty="0"/>
            <a:t> and </a:t>
          </a:r>
          <a:r>
            <a:rPr lang="cs-CZ" dirty="0" err="1"/>
            <a:t>methods</a:t>
          </a:r>
          <a:r>
            <a:rPr lang="cs-CZ" dirty="0"/>
            <a:t>, </a:t>
          </a:r>
          <a:r>
            <a:rPr lang="cs-CZ" dirty="0" err="1"/>
            <a:t>broaden</a:t>
          </a:r>
          <a:r>
            <a:rPr lang="cs-CZ" dirty="0"/>
            <a:t> your </a:t>
          </a:r>
          <a:r>
            <a:rPr lang="cs-CZ" dirty="0" err="1"/>
            <a:t>horizons</a:t>
          </a:r>
          <a:r>
            <a:rPr lang="cs-CZ" dirty="0"/>
            <a:t> in your </a:t>
          </a:r>
          <a:r>
            <a:rPr lang="cs-CZ" dirty="0" err="1"/>
            <a:t>field</a:t>
          </a:r>
          <a:endParaRPr lang="en-US" dirty="0"/>
        </a:p>
      </dgm:t>
    </dgm:pt>
    <dgm:pt modelId="{0F1DB19C-0181-4C19-BD9F-0E775B93D977}" type="parTrans" cxnId="{584C417A-9344-466B-B35A-9C27D93A905A}">
      <dgm:prSet/>
      <dgm:spPr/>
      <dgm:t>
        <a:bodyPr/>
        <a:lstStyle/>
        <a:p>
          <a:endParaRPr lang="cs-CZ"/>
        </a:p>
      </dgm:t>
    </dgm:pt>
    <dgm:pt modelId="{037E067F-B12B-4C6A-A123-41C5BC3DDC66}" type="sibTrans" cxnId="{584C417A-9344-466B-B35A-9C27D93A905A}">
      <dgm:prSet/>
      <dgm:spPr/>
      <dgm:t>
        <a:bodyPr/>
        <a:lstStyle/>
        <a:p>
          <a:endParaRPr lang="cs-CZ"/>
        </a:p>
      </dgm:t>
    </dgm:pt>
    <dgm:pt modelId="{8B96084E-E7D1-4656-8517-BF7416030245}">
      <dgm:prSet/>
      <dgm:spPr/>
      <dgm:t>
        <a:bodyPr/>
        <a:lstStyle/>
        <a:p>
          <a:r>
            <a:rPr lang="cs-CZ" dirty="0" err="1"/>
            <a:t>Improving</a:t>
          </a:r>
          <a:r>
            <a:rPr lang="cs-CZ" dirty="0"/>
            <a:t> your </a:t>
          </a:r>
          <a:r>
            <a:rPr lang="cs-CZ" dirty="0" err="1"/>
            <a:t>language</a:t>
          </a:r>
          <a:r>
            <a:rPr lang="cs-CZ" dirty="0"/>
            <a:t> </a:t>
          </a:r>
          <a:r>
            <a:rPr lang="cs-CZ" dirty="0" err="1"/>
            <a:t>skills</a:t>
          </a:r>
          <a:endParaRPr lang="en-US" dirty="0"/>
        </a:p>
      </dgm:t>
    </dgm:pt>
    <dgm:pt modelId="{8ED17D74-9AEF-4459-9781-69D7D9DE708F}" type="parTrans" cxnId="{1C8E585C-2F9B-425A-9B69-FCB4729AAC35}">
      <dgm:prSet/>
      <dgm:spPr/>
      <dgm:t>
        <a:bodyPr/>
        <a:lstStyle/>
        <a:p>
          <a:endParaRPr lang="cs-CZ"/>
        </a:p>
      </dgm:t>
    </dgm:pt>
    <dgm:pt modelId="{50640DB7-8AAB-4435-805B-5428ABAB0774}" type="sibTrans" cxnId="{1C8E585C-2F9B-425A-9B69-FCB4729AAC35}">
      <dgm:prSet/>
      <dgm:spPr/>
      <dgm:t>
        <a:bodyPr/>
        <a:lstStyle/>
        <a:p>
          <a:endParaRPr lang="cs-CZ"/>
        </a:p>
      </dgm:t>
    </dgm:pt>
    <dgm:pt modelId="{FC387B1F-0E79-4D27-8B54-9DA54DA686D9}">
      <dgm:prSet/>
      <dgm:spPr/>
      <dgm:t>
        <a:bodyPr/>
        <a:lstStyle/>
        <a:p>
          <a:r>
            <a:rPr lang="cs-CZ" dirty="0" err="1"/>
            <a:t>Creating</a:t>
          </a:r>
          <a:r>
            <a:rPr lang="cs-CZ" dirty="0"/>
            <a:t> </a:t>
          </a:r>
          <a:r>
            <a:rPr lang="cs-CZ" dirty="0" err="1"/>
            <a:t>new</a:t>
          </a:r>
          <a:r>
            <a:rPr lang="cs-CZ" dirty="0"/>
            <a:t> </a:t>
          </a:r>
          <a:r>
            <a:rPr lang="cs-CZ" dirty="0" err="1"/>
            <a:t>contacts</a:t>
          </a:r>
          <a:r>
            <a:rPr lang="cs-CZ" dirty="0"/>
            <a:t>, international </a:t>
          </a:r>
          <a:r>
            <a:rPr lang="cs-CZ" dirty="0" err="1"/>
            <a:t>connections</a:t>
          </a:r>
          <a:endParaRPr lang="en-US" dirty="0"/>
        </a:p>
      </dgm:t>
    </dgm:pt>
    <dgm:pt modelId="{09479207-0CC9-464A-A22F-32BD3E6C685A}" type="parTrans" cxnId="{9496B6BA-BE35-41F2-B82C-33D45442B214}">
      <dgm:prSet/>
      <dgm:spPr/>
      <dgm:t>
        <a:bodyPr/>
        <a:lstStyle/>
        <a:p>
          <a:endParaRPr lang="cs-CZ"/>
        </a:p>
      </dgm:t>
    </dgm:pt>
    <dgm:pt modelId="{C1F16A14-B714-4665-BF4C-C6723BF6D87E}" type="sibTrans" cxnId="{9496B6BA-BE35-41F2-B82C-33D45442B214}">
      <dgm:prSet/>
      <dgm:spPr/>
      <dgm:t>
        <a:bodyPr/>
        <a:lstStyle/>
        <a:p>
          <a:endParaRPr lang="cs-CZ"/>
        </a:p>
      </dgm:t>
    </dgm:pt>
    <dgm:pt modelId="{C8167B67-AF17-4C0E-805A-DF4EDE2C1351}">
      <dgm:prSet/>
      <dgm:spPr/>
      <dgm:t>
        <a:bodyPr/>
        <a:lstStyle/>
        <a:p>
          <a:r>
            <a:rPr lang="cs-CZ" dirty="0" err="1"/>
            <a:t>Possibility</a:t>
          </a:r>
          <a:r>
            <a:rPr lang="cs-CZ" dirty="0"/>
            <a:t> to </a:t>
          </a:r>
          <a:r>
            <a:rPr lang="cs-CZ" dirty="0" err="1"/>
            <a:t>choose</a:t>
          </a:r>
          <a:r>
            <a:rPr lang="cs-CZ" dirty="0"/>
            <a:t> any place for your </a:t>
          </a:r>
          <a:r>
            <a:rPr lang="cs-CZ" dirty="0" err="1"/>
            <a:t>stay</a:t>
          </a:r>
          <a:r>
            <a:rPr lang="cs-CZ" dirty="0"/>
            <a:t> </a:t>
          </a:r>
          <a:r>
            <a:rPr lang="cs-CZ" dirty="0" err="1"/>
            <a:t>abroad</a:t>
          </a:r>
          <a:r>
            <a:rPr lang="cs-CZ" dirty="0"/>
            <a:t> – </a:t>
          </a:r>
          <a:r>
            <a:rPr lang="cs-CZ" dirty="0" err="1"/>
            <a:t>an</a:t>
          </a:r>
          <a:r>
            <a:rPr lang="cs-CZ" dirty="0"/>
            <a:t> </a:t>
          </a:r>
          <a:r>
            <a:rPr lang="cs-CZ" dirty="0" err="1"/>
            <a:t>institution</a:t>
          </a:r>
          <a:r>
            <a:rPr lang="cs-CZ" dirty="0"/>
            <a:t> </a:t>
          </a:r>
          <a:r>
            <a:rPr lang="cs-CZ" dirty="0" err="1"/>
            <a:t>you</a:t>
          </a:r>
          <a:r>
            <a:rPr lang="cs-CZ" dirty="0"/>
            <a:t> </a:t>
          </a:r>
          <a:r>
            <a:rPr lang="cs-CZ" dirty="0" err="1"/>
            <a:t>would</a:t>
          </a:r>
          <a:r>
            <a:rPr lang="cs-CZ" dirty="0"/>
            <a:t> </a:t>
          </a:r>
          <a:r>
            <a:rPr lang="cs-CZ" dirty="0" err="1"/>
            <a:t>like</a:t>
          </a:r>
          <a:r>
            <a:rPr lang="cs-CZ" dirty="0"/>
            <a:t> to </a:t>
          </a:r>
          <a:r>
            <a:rPr lang="cs-CZ" dirty="0" err="1"/>
            <a:t>cooperate</a:t>
          </a:r>
          <a:r>
            <a:rPr lang="cs-CZ" dirty="0"/>
            <a:t> </a:t>
          </a:r>
          <a:r>
            <a:rPr lang="cs-CZ" dirty="0" err="1"/>
            <a:t>with</a:t>
          </a:r>
          <a:r>
            <a:rPr lang="cs-CZ" dirty="0"/>
            <a:t> in the </a:t>
          </a:r>
          <a:r>
            <a:rPr lang="cs-CZ" dirty="0" err="1"/>
            <a:t>future</a:t>
          </a:r>
          <a:endParaRPr lang="en-US" dirty="0"/>
        </a:p>
      </dgm:t>
    </dgm:pt>
    <dgm:pt modelId="{445BEB20-0B0D-4060-BE2F-2117490AE047}" type="parTrans" cxnId="{BD1156C9-0446-4AC4-A51B-D7935A4C9D46}">
      <dgm:prSet/>
      <dgm:spPr/>
      <dgm:t>
        <a:bodyPr/>
        <a:lstStyle/>
        <a:p>
          <a:endParaRPr lang="cs-CZ"/>
        </a:p>
      </dgm:t>
    </dgm:pt>
    <dgm:pt modelId="{B29DA401-B68C-4F6E-A3DC-40D9F29A0807}" type="sibTrans" cxnId="{BD1156C9-0446-4AC4-A51B-D7935A4C9D46}">
      <dgm:prSet/>
      <dgm:spPr/>
      <dgm:t>
        <a:bodyPr/>
        <a:lstStyle/>
        <a:p>
          <a:endParaRPr lang="cs-CZ"/>
        </a:p>
      </dgm:t>
    </dgm:pt>
    <dgm:pt modelId="{4D1EA054-0F45-4845-9F11-234C00720F7F}">
      <dgm:prSet/>
      <dgm:spPr/>
      <dgm:t>
        <a:bodyPr/>
        <a:lstStyle/>
        <a:p>
          <a:r>
            <a:rPr lang="cs-CZ" dirty="0" err="1"/>
            <a:t>Different</a:t>
          </a:r>
          <a:r>
            <a:rPr lang="cs-CZ" dirty="0"/>
            <a:t> </a:t>
          </a:r>
          <a:r>
            <a:rPr lang="cs-CZ" dirty="0" err="1"/>
            <a:t>perspectives</a:t>
          </a:r>
          <a:r>
            <a:rPr lang="cs-CZ" dirty="0"/>
            <a:t>, </a:t>
          </a:r>
          <a:r>
            <a:rPr lang="cs-CZ" dirty="0" err="1"/>
            <a:t>independence</a:t>
          </a:r>
          <a:r>
            <a:rPr lang="cs-CZ" dirty="0"/>
            <a:t>, </a:t>
          </a:r>
          <a:r>
            <a:rPr lang="cs-CZ" dirty="0" err="1"/>
            <a:t>organization</a:t>
          </a:r>
          <a:r>
            <a:rPr lang="cs-CZ" dirty="0"/>
            <a:t>, </a:t>
          </a:r>
          <a:r>
            <a:rPr lang="cs-CZ" dirty="0" err="1"/>
            <a:t>financial</a:t>
          </a:r>
          <a:r>
            <a:rPr lang="cs-CZ" dirty="0"/>
            <a:t> </a:t>
          </a:r>
          <a:r>
            <a:rPr lang="cs-CZ" dirty="0" err="1"/>
            <a:t>literacy</a:t>
          </a:r>
          <a:endParaRPr lang="cs-CZ" dirty="0"/>
        </a:p>
      </dgm:t>
    </dgm:pt>
    <dgm:pt modelId="{745B3993-0E98-4F2C-9840-E36FB667766E}" type="parTrans" cxnId="{C8FBF03E-103F-4D37-9DD5-50D1ABDE34FA}">
      <dgm:prSet/>
      <dgm:spPr/>
      <dgm:t>
        <a:bodyPr/>
        <a:lstStyle/>
        <a:p>
          <a:endParaRPr lang="cs-CZ"/>
        </a:p>
      </dgm:t>
    </dgm:pt>
    <dgm:pt modelId="{66EAD42B-159C-493E-95FD-86E64AB8E433}" type="sibTrans" cxnId="{C8FBF03E-103F-4D37-9DD5-50D1ABDE34FA}">
      <dgm:prSet/>
      <dgm:spPr/>
      <dgm:t>
        <a:bodyPr/>
        <a:lstStyle/>
        <a:p>
          <a:endParaRPr lang="cs-CZ"/>
        </a:p>
      </dgm:t>
    </dgm:pt>
    <dgm:pt modelId="{4B20A463-D6DC-41B5-89B6-5C8875C4C96A}" type="pres">
      <dgm:prSet presAssocID="{62CF9E3F-C09F-4516-885B-4F59B648A3D0}" presName="diagram" presStyleCnt="0">
        <dgm:presLayoutVars>
          <dgm:dir/>
          <dgm:resizeHandles val="exact"/>
        </dgm:presLayoutVars>
      </dgm:prSet>
      <dgm:spPr/>
    </dgm:pt>
    <dgm:pt modelId="{882B4674-8AB1-42A5-A45F-0E98B70E938E}" type="pres">
      <dgm:prSet presAssocID="{9F484B7C-2386-4280-9B79-7AEC240A445C}" presName="node" presStyleLbl="node1" presStyleIdx="0" presStyleCnt="8">
        <dgm:presLayoutVars>
          <dgm:bulletEnabled val="1"/>
        </dgm:presLayoutVars>
      </dgm:prSet>
      <dgm:spPr/>
    </dgm:pt>
    <dgm:pt modelId="{2AC30748-5737-4C24-BA98-B8A0D0EEB2B1}" type="pres">
      <dgm:prSet presAssocID="{B9EC7CE9-67FF-42C9-886A-55F3747CFB9D}" presName="sibTrans" presStyleCnt="0"/>
      <dgm:spPr/>
    </dgm:pt>
    <dgm:pt modelId="{96948CD1-DFBF-41C3-B689-3BC97045FA26}" type="pres">
      <dgm:prSet presAssocID="{B1D3367D-4144-4C11-93D9-6D464E3C72AD}" presName="node" presStyleLbl="node1" presStyleIdx="1" presStyleCnt="8">
        <dgm:presLayoutVars>
          <dgm:bulletEnabled val="1"/>
        </dgm:presLayoutVars>
      </dgm:prSet>
      <dgm:spPr/>
    </dgm:pt>
    <dgm:pt modelId="{FC97F1FA-0D90-4CD6-BF98-810C504FAF43}" type="pres">
      <dgm:prSet presAssocID="{90AE28F8-5A15-4290-8EEE-F2873827CF86}" presName="sibTrans" presStyleCnt="0"/>
      <dgm:spPr/>
    </dgm:pt>
    <dgm:pt modelId="{07753A94-ECC8-42F7-83A2-8946350D532E}" type="pres">
      <dgm:prSet presAssocID="{216C18AB-18E8-4165-962C-B31BE070DEB5}" presName="node" presStyleLbl="node1" presStyleIdx="2" presStyleCnt="8">
        <dgm:presLayoutVars>
          <dgm:bulletEnabled val="1"/>
        </dgm:presLayoutVars>
      </dgm:prSet>
      <dgm:spPr/>
    </dgm:pt>
    <dgm:pt modelId="{761C708D-6330-46A5-96D1-E36D9A4B3ED7}" type="pres">
      <dgm:prSet presAssocID="{97A93D93-D3D4-4313-8211-C8DF24107607}" presName="sibTrans" presStyleCnt="0"/>
      <dgm:spPr/>
    </dgm:pt>
    <dgm:pt modelId="{84C82043-A43E-49B4-9D0B-062292B11082}" type="pres">
      <dgm:prSet presAssocID="{790A2430-0614-48EC-85B2-CAB8764239B0}" presName="node" presStyleLbl="node1" presStyleIdx="3" presStyleCnt="8">
        <dgm:presLayoutVars>
          <dgm:bulletEnabled val="1"/>
        </dgm:presLayoutVars>
      </dgm:prSet>
      <dgm:spPr/>
    </dgm:pt>
    <dgm:pt modelId="{55542D6A-9C40-43EE-BB88-BDACC5C31C29}" type="pres">
      <dgm:prSet presAssocID="{037E067F-B12B-4C6A-A123-41C5BC3DDC66}" presName="sibTrans" presStyleCnt="0"/>
      <dgm:spPr/>
    </dgm:pt>
    <dgm:pt modelId="{48FE44C8-0089-4025-A443-CC24587A658E}" type="pres">
      <dgm:prSet presAssocID="{8B96084E-E7D1-4656-8517-BF7416030245}" presName="node" presStyleLbl="node1" presStyleIdx="4" presStyleCnt="8">
        <dgm:presLayoutVars>
          <dgm:bulletEnabled val="1"/>
        </dgm:presLayoutVars>
      </dgm:prSet>
      <dgm:spPr/>
    </dgm:pt>
    <dgm:pt modelId="{12127BA7-7CC8-4B8D-8B0D-77CF9EF12CD7}" type="pres">
      <dgm:prSet presAssocID="{50640DB7-8AAB-4435-805B-5428ABAB0774}" presName="sibTrans" presStyleCnt="0"/>
      <dgm:spPr/>
    </dgm:pt>
    <dgm:pt modelId="{0BF7F5B0-3360-4EEA-9726-FCA20634E3A9}" type="pres">
      <dgm:prSet presAssocID="{FC387B1F-0E79-4D27-8B54-9DA54DA686D9}" presName="node" presStyleLbl="node1" presStyleIdx="5" presStyleCnt="8">
        <dgm:presLayoutVars>
          <dgm:bulletEnabled val="1"/>
        </dgm:presLayoutVars>
      </dgm:prSet>
      <dgm:spPr/>
    </dgm:pt>
    <dgm:pt modelId="{F9ED7413-408C-4EA0-8C6E-9C9DB6BB8C0F}" type="pres">
      <dgm:prSet presAssocID="{C1F16A14-B714-4665-BF4C-C6723BF6D87E}" presName="sibTrans" presStyleCnt="0"/>
      <dgm:spPr/>
    </dgm:pt>
    <dgm:pt modelId="{B903D698-F560-4BB4-B88D-F8AE80627619}" type="pres">
      <dgm:prSet presAssocID="{C8167B67-AF17-4C0E-805A-DF4EDE2C1351}" presName="node" presStyleLbl="node1" presStyleIdx="6" presStyleCnt="8">
        <dgm:presLayoutVars>
          <dgm:bulletEnabled val="1"/>
        </dgm:presLayoutVars>
      </dgm:prSet>
      <dgm:spPr/>
    </dgm:pt>
    <dgm:pt modelId="{A554C09C-892B-47A6-8DF5-C94351AA26AD}" type="pres">
      <dgm:prSet presAssocID="{B29DA401-B68C-4F6E-A3DC-40D9F29A0807}" presName="sibTrans" presStyleCnt="0"/>
      <dgm:spPr/>
    </dgm:pt>
    <dgm:pt modelId="{4A304A5E-EA03-4CCE-96ED-C9ECB8C7E306}" type="pres">
      <dgm:prSet presAssocID="{4D1EA054-0F45-4845-9F11-234C00720F7F}" presName="node" presStyleLbl="node1" presStyleIdx="7" presStyleCnt="8" custLinFactNeighborX="-1257" custLinFactNeighborY="1397">
        <dgm:presLayoutVars>
          <dgm:bulletEnabled val="1"/>
        </dgm:presLayoutVars>
      </dgm:prSet>
      <dgm:spPr/>
    </dgm:pt>
  </dgm:ptLst>
  <dgm:cxnLst>
    <dgm:cxn modelId="{C9BE9515-09BD-470B-8FF8-6CA82F54F187}" type="presOf" srcId="{216C18AB-18E8-4165-962C-B31BE070DEB5}" destId="{07753A94-ECC8-42F7-83A2-8946350D532E}" srcOrd="0" destOrd="0" presId="urn:microsoft.com/office/officeart/2005/8/layout/default"/>
    <dgm:cxn modelId="{72C45B30-6D47-435F-B0F4-B7E2B848AF18}" type="presOf" srcId="{FC387B1F-0E79-4D27-8B54-9DA54DA686D9}" destId="{0BF7F5B0-3360-4EEA-9726-FCA20634E3A9}" srcOrd="0" destOrd="0" presId="urn:microsoft.com/office/officeart/2005/8/layout/default"/>
    <dgm:cxn modelId="{C8FBF03E-103F-4D37-9DD5-50D1ABDE34FA}" srcId="{62CF9E3F-C09F-4516-885B-4F59B648A3D0}" destId="{4D1EA054-0F45-4845-9F11-234C00720F7F}" srcOrd="7" destOrd="0" parTransId="{745B3993-0E98-4F2C-9840-E36FB667766E}" sibTransId="{66EAD42B-159C-493E-95FD-86E64AB8E433}"/>
    <dgm:cxn modelId="{4C6C853F-56B4-42CB-A900-445363409A13}" srcId="{62CF9E3F-C09F-4516-885B-4F59B648A3D0}" destId="{B1D3367D-4144-4C11-93D9-6D464E3C72AD}" srcOrd="1" destOrd="0" parTransId="{6ABBB6A6-C5D7-4880-9C7A-A1F4478A7C73}" sibTransId="{90AE28F8-5A15-4290-8EEE-F2873827CF86}"/>
    <dgm:cxn modelId="{1C8E585C-2F9B-425A-9B69-FCB4729AAC35}" srcId="{62CF9E3F-C09F-4516-885B-4F59B648A3D0}" destId="{8B96084E-E7D1-4656-8517-BF7416030245}" srcOrd="4" destOrd="0" parTransId="{8ED17D74-9AEF-4459-9781-69D7D9DE708F}" sibTransId="{50640DB7-8AAB-4435-805B-5428ABAB0774}"/>
    <dgm:cxn modelId="{7823C166-1E6D-45DA-BF33-CBCA08C7D080}" srcId="{62CF9E3F-C09F-4516-885B-4F59B648A3D0}" destId="{9F484B7C-2386-4280-9B79-7AEC240A445C}" srcOrd="0" destOrd="0" parTransId="{5A0AD18C-3026-4D1F-BE0D-F99719979667}" sibTransId="{B9EC7CE9-67FF-42C9-886A-55F3747CFB9D}"/>
    <dgm:cxn modelId="{7C6BC44E-5FD0-450A-B42C-992055EB18DE}" type="presOf" srcId="{4D1EA054-0F45-4845-9F11-234C00720F7F}" destId="{4A304A5E-EA03-4CCE-96ED-C9ECB8C7E306}" srcOrd="0" destOrd="0" presId="urn:microsoft.com/office/officeart/2005/8/layout/default"/>
    <dgm:cxn modelId="{584C417A-9344-466B-B35A-9C27D93A905A}" srcId="{62CF9E3F-C09F-4516-885B-4F59B648A3D0}" destId="{790A2430-0614-48EC-85B2-CAB8764239B0}" srcOrd="3" destOrd="0" parTransId="{0F1DB19C-0181-4C19-BD9F-0E775B93D977}" sibTransId="{037E067F-B12B-4C6A-A123-41C5BC3DDC66}"/>
    <dgm:cxn modelId="{7B4CB95A-B93E-471C-B3A7-4555D4E516A5}" srcId="{62CF9E3F-C09F-4516-885B-4F59B648A3D0}" destId="{216C18AB-18E8-4165-962C-B31BE070DEB5}" srcOrd="2" destOrd="0" parTransId="{CD09019F-EC4A-4FAD-BC54-B20FC8A965F4}" sibTransId="{97A93D93-D3D4-4313-8211-C8DF24107607}"/>
    <dgm:cxn modelId="{4333178C-342A-486F-8781-32E7F3CA869E}" type="presOf" srcId="{C8167B67-AF17-4C0E-805A-DF4EDE2C1351}" destId="{B903D698-F560-4BB4-B88D-F8AE80627619}" srcOrd="0" destOrd="0" presId="urn:microsoft.com/office/officeart/2005/8/layout/default"/>
    <dgm:cxn modelId="{0D13EE9C-4F79-43BF-904F-2BD5D90FD367}" type="presOf" srcId="{62CF9E3F-C09F-4516-885B-4F59B648A3D0}" destId="{4B20A463-D6DC-41B5-89B6-5C8875C4C96A}" srcOrd="0" destOrd="0" presId="urn:microsoft.com/office/officeart/2005/8/layout/default"/>
    <dgm:cxn modelId="{E9F3E7AA-2236-40BF-9CD8-3495F8E0AC45}" type="presOf" srcId="{8B96084E-E7D1-4656-8517-BF7416030245}" destId="{48FE44C8-0089-4025-A443-CC24587A658E}" srcOrd="0" destOrd="0" presId="urn:microsoft.com/office/officeart/2005/8/layout/default"/>
    <dgm:cxn modelId="{5EC07AB9-AE6F-497F-BF75-22299163DE55}" type="presOf" srcId="{B1D3367D-4144-4C11-93D9-6D464E3C72AD}" destId="{96948CD1-DFBF-41C3-B689-3BC97045FA26}" srcOrd="0" destOrd="0" presId="urn:microsoft.com/office/officeart/2005/8/layout/default"/>
    <dgm:cxn modelId="{9496B6BA-BE35-41F2-B82C-33D45442B214}" srcId="{62CF9E3F-C09F-4516-885B-4F59B648A3D0}" destId="{FC387B1F-0E79-4D27-8B54-9DA54DA686D9}" srcOrd="5" destOrd="0" parTransId="{09479207-0CC9-464A-A22F-32BD3E6C685A}" sibTransId="{C1F16A14-B714-4665-BF4C-C6723BF6D87E}"/>
    <dgm:cxn modelId="{BD1156C9-0446-4AC4-A51B-D7935A4C9D46}" srcId="{62CF9E3F-C09F-4516-885B-4F59B648A3D0}" destId="{C8167B67-AF17-4C0E-805A-DF4EDE2C1351}" srcOrd="6" destOrd="0" parTransId="{445BEB20-0B0D-4060-BE2F-2117490AE047}" sibTransId="{B29DA401-B68C-4F6E-A3DC-40D9F29A0807}"/>
    <dgm:cxn modelId="{98BC4EFA-8B80-4FF6-B0A2-DE3A2CD69748}" type="presOf" srcId="{9F484B7C-2386-4280-9B79-7AEC240A445C}" destId="{882B4674-8AB1-42A5-A45F-0E98B70E938E}" srcOrd="0" destOrd="0" presId="urn:microsoft.com/office/officeart/2005/8/layout/default"/>
    <dgm:cxn modelId="{0944F8FE-6CB7-489D-A14E-1E4D44A15BAA}" type="presOf" srcId="{790A2430-0614-48EC-85B2-CAB8764239B0}" destId="{84C82043-A43E-49B4-9D0B-062292B11082}" srcOrd="0" destOrd="0" presId="urn:microsoft.com/office/officeart/2005/8/layout/default"/>
    <dgm:cxn modelId="{7BF469B8-8E0B-4DF3-AB93-961D4DAA401D}" type="presParOf" srcId="{4B20A463-D6DC-41B5-89B6-5C8875C4C96A}" destId="{882B4674-8AB1-42A5-A45F-0E98B70E938E}" srcOrd="0" destOrd="0" presId="urn:microsoft.com/office/officeart/2005/8/layout/default"/>
    <dgm:cxn modelId="{F51B9F06-540F-4608-989D-0B30B03E3AFA}" type="presParOf" srcId="{4B20A463-D6DC-41B5-89B6-5C8875C4C96A}" destId="{2AC30748-5737-4C24-BA98-B8A0D0EEB2B1}" srcOrd="1" destOrd="0" presId="urn:microsoft.com/office/officeart/2005/8/layout/default"/>
    <dgm:cxn modelId="{3E0BFF62-5B74-4C1F-A43F-AD37A28199C2}" type="presParOf" srcId="{4B20A463-D6DC-41B5-89B6-5C8875C4C96A}" destId="{96948CD1-DFBF-41C3-B689-3BC97045FA26}" srcOrd="2" destOrd="0" presId="urn:microsoft.com/office/officeart/2005/8/layout/default"/>
    <dgm:cxn modelId="{B0F31E20-48B7-448A-825C-55F51D797B52}" type="presParOf" srcId="{4B20A463-D6DC-41B5-89B6-5C8875C4C96A}" destId="{FC97F1FA-0D90-4CD6-BF98-810C504FAF43}" srcOrd="3" destOrd="0" presId="urn:microsoft.com/office/officeart/2005/8/layout/default"/>
    <dgm:cxn modelId="{F7FC9C00-8F86-4A4D-8A04-86B8E40498BA}" type="presParOf" srcId="{4B20A463-D6DC-41B5-89B6-5C8875C4C96A}" destId="{07753A94-ECC8-42F7-83A2-8946350D532E}" srcOrd="4" destOrd="0" presId="urn:microsoft.com/office/officeart/2005/8/layout/default"/>
    <dgm:cxn modelId="{6E758E27-F5E2-472B-8905-699D7F16CD7E}" type="presParOf" srcId="{4B20A463-D6DC-41B5-89B6-5C8875C4C96A}" destId="{761C708D-6330-46A5-96D1-E36D9A4B3ED7}" srcOrd="5" destOrd="0" presId="urn:microsoft.com/office/officeart/2005/8/layout/default"/>
    <dgm:cxn modelId="{9A656631-6264-45E6-96FA-1F2AAF0ACA95}" type="presParOf" srcId="{4B20A463-D6DC-41B5-89B6-5C8875C4C96A}" destId="{84C82043-A43E-49B4-9D0B-062292B11082}" srcOrd="6" destOrd="0" presId="urn:microsoft.com/office/officeart/2005/8/layout/default"/>
    <dgm:cxn modelId="{2BEEE34A-A14D-436B-B3E7-90618F78C144}" type="presParOf" srcId="{4B20A463-D6DC-41B5-89B6-5C8875C4C96A}" destId="{55542D6A-9C40-43EE-BB88-BDACC5C31C29}" srcOrd="7" destOrd="0" presId="urn:microsoft.com/office/officeart/2005/8/layout/default"/>
    <dgm:cxn modelId="{29F26467-E8C1-4359-8D59-12F3CF481724}" type="presParOf" srcId="{4B20A463-D6DC-41B5-89B6-5C8875C4C96A}" destId="{48FE44C8-0089-4025-A443-CC24587A658E}" srcOrd="8" destOrd="0" presId="urn:microsoft.com/office/officeart/2005/8/layout/default"/>
    <dgm:cxn modelId="{A5DFF929-C88E-4EA0-A545-4E075F80DC96}" type="presParOf" srcId="{4B20A463-D6DC-41B5-89B6-5C8875C4C96A}" destId="{12127BA7-7CC8-4B8D-8B0D-77CF9EF12CD7}" srcOrd="9" destOrd="0" presId="urn:microsoft.com/office/officeart/2005/8/layout/default"/>
    <dgm:cxn modelId="{3CCD3A63-B9CC-42B7-994C-0B1ECCABB9C4}" type="presParOf" srcId="{4B20A463-D6DC-41B5-89B6-5C8875C4C96A}" destId="{0BF7F5B0-3360-4EEA-9726-FCA20634E3A9}" srcOrd="10" destOrd="0" presId="urn:microsoft.com/office/officeart/2005/8/layout/default"/>
    <dgm:cxn modelId="{C9939B40-31E9-4991-904F-328F1A55AC0A}" type="presParOf" srcId="{4B20A463-D6DC-41B5-89B6-5C8875C4C96A}" destId="{F9ED7413-408C-4EA0-8C6E-9C9DB6BB8C0F}" srcOrd="11" destOrd="0" presId="urn:microsoft.com/office/officeart/2005/8/layout/default"/>
    <dgm:cxn modelId="{361E8CFB-4E4E-43AA-97D6-4224367876A1}" type="presParOf" srcId="{4B20A463-D6DC-41B5-89B6-5C8875C4C96A}" destId="{B903D698-F560-4BB4-B88D-F8AE80627619}" srcOrd="12" destOrd="0" presId="urn:microsoft.com/office/officeart/2005/8/layout/default"/>
    <dgm:cxn modelId="{9A80A157-87D6-4445-9387-D6BFFED70C6A}" type="presParOf" srcId="{4B20A463-D6DC-41B5-89B6-5C8875C4C96A}" destId="{A554C09C-892B-47A6-8DF5-C94351AA26AD}" srcOrd="13" destOrd="0" presId="urn:microsoft.com/office/officeart/2005/8/layout/default"/>
    <dgm:cxn modelId="{28901BE0-0E32-4B72-BBE7-7BDCD56AC490}" type="presParOf" srcId="{4B20A463-D6DC-41B5-89B6-5C8875C4C96A}" destId="{4A304A5E-EA03-4CCE-96ED-C9ECB8C7E306}"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CBBE16-70D1-4302-A198-56E3C1FC1EBB}" type="doc">
      <dgm:prSet loTypeId="urn:microsoft.com/office/officeart/2005/8/layout/hierarchy1" loCatId="hierarchy" qsTypeId="urn:microsoft.com/office/officeart/2005/8/quickstyle/simple4" qsCatId="simple" csTypeId="urn:microsoft.com/office/officeart/2005/8/colors/colorful1" csCatId="colorful" phldr="1"/>
      <dgm:spPr/>
      <dgm:t>
        <a:bodyPr/>
        <a:lstStyle/>
        <a:p>
          <a:endParaRPr lang="en-US"/>
        </a:p>
      </dgm:t>
    </dgm:pt>
    <dgm:pt modelId="{C3DB6477-E13D-412B-AA9C-07C0103D7E6A}">
      <dgm:prSet/>
      <dgm:spPr/>
      <dgm:t>
        <a:bodyPr/>
        <a:lstStyle/>
        <a:p>
          <a:r>
            <a:rPr lang="cs-CZ" b="1" dirty="0"/>
            <a:t>STUDY </a:t>
          </a:r>
          <a:r>
            <a:rPr lang="cs-CZ" b="1" dirty="0" err="1"/>
            <a:t>STAYS</a:t>
          </a:r>
          <a:endParaRPr lang="cs-CZ" b="1" dirty="0"/>
        </a:p>
        <a:p>
          <a:r>
            <a:rPr lang="cs-CZ" dirty="0"/>
            <a:t>- </a:t>
          </a:r>
          <a:r>
            <a:rPr lang="en-US" dirty="0"/>
            <a:t>most often Erasmus+, Erasmus+ </a:t>
          </a:r>
          <a:r>
            <a:rPr lang="en-US" dirty="0" err="1"/>
            <a:t>ICM</a:t>
          </a:r>
          <a:r>
            <a:rPr lang="en-US" dirty="0"/>
            <a:t>, Partner Universities </a:t>
          </a:r>
          <a:endParaRPr lang="cs-CZ" dirty="0"/>
        </a:p>
        <a:p>
          <a:r>
            <a:rPr lang="en-US" dirty="0"/>
            <a:t>- takes place at the university </a:t>
          </a:r>
          <a:endParaRPr lang="cs-CZ" dirty="0"/>
        </a:p>
        <a:p>
          <a:r>
            <a:rPr lang="en-US" dirty="0"/>
            <a:t>- the choice of university depends on our valid contracts </a:t>
          </a:r>
          <a:endParaRPr lang="cs-CZ" dirty="0"/>
        </a:p>
        <a:p>
          <a:r>
            <a:rPr lang="en-US" dirty="0"/>
            <a:t>- at the chosen university you attend their classes, </a:t>
          </a:r>
          <a:r>
            <a:rPr lang="en-US" dirty="0" err="1"/>
            <a:t>enrol</a:t>
          </a:r>
          <a:r>
            <a:rPr lang="en-US" dirty="0"/>
            <a:t> in courses and complete them; </a:t>
          </a:r>
          <a:endParaRPr lang="cs-CZ" dirty="0"/>
        </a:p>
        <a:p>
          <a:r>
            <a:rPr lang="en-US" dirty="0"/>
            <a:t>- even on a study stay you can be e.g. in a laboratory - if the foreign university offers it as a subject you can </a:t>
          </a:r>
          <a:r>
            <a:rPr lang="en-US" dirty="0" err="1"/>
            <a:t>enrol</a:t>
          </a:r>
          <a:r>
            <a:rPr lang="en-US" dirty="0"/>
            <a:t> in </a:t>
          </a:r>
          <a:endParaRPr lang="cs-CZ" dirty="0"/>
        </a:p>
        <a:p>
          <a:r>
            <a:rPr lang="en-US" dirty="0"/>
            <a:t>- obligation to complete a certain number of credits (usually 20 ECTS/semester)</a:t>
          </a:r>
          <a:endParaRPr lang="cs-CZ" dirty="0"/>
        </a:p>
        <a:p>
          <a:r>
            <a:rPr lang="en-US" dirty="0"/>
            <a:t>- usually 1-2 semesters</a:t>
          </a:r>
        </a:p>
      </dgm:t>
    </dgm:pt>
    <dgm:pt modelId="{3E7C7A2E-DE88-4BB0-89C5-90E4575A0BDB}" type="parTrans" cxnId="{35D745E0-2CD2-4023-8671-C07DF6A4A4A3}">
      <dgm:prSet/>
      <dgm:spPr/>
      <dgm:t>
        <a:bodyPr/>
        <a:lstStyle/>
        <a:p>
          <a:endParaRPr lang="en-US"/>
        </a:p>
      </dgm:t>
    </dgm:pt>
    <dgm:pt modelId="{6D12688F-D3ED-404A-8783-2CFD03093670}" type="sibTrans" cxnId="{35D745E0-2CD2-4023-8671-C07DF6A4A4A3}">
      <dgm:prSet/>
      <dgm:spPr/>
      <dgm:t>
        <a:bodyPr/>
        <a:lstStyle/>
        <a:p>
          <a:endParaRPr lang="en-US"/>
        </a:p>
      </dgm:t>
    </dgm:pt>
    <dgm:pt modelId="{5E8ED6F5-7A93-4CCD-A921-0F00C064DF99}" type="pres">
      <dgm:prSet presAssocID="{A0CBBE16-70D1-4302-A198-56E3C1FC1EBB}" presName="hierChild1" presStyleCnt="0">
        <dgm:presLayoutVars>
          <dgm:chPref val="1"/>
          <dgm:dir/>
          <dgm:animOne val="branch"/>
          <dgm:animLvl val="lvl"/>
          <dgm:resizeHandles/>
        </dgm:presLayoutVars>
      </dgm:prSet>
      <dgm:spPr/>
    </dgm:pt>
    <dgm:pt modelId="{02A5677A-4D9B-4961-A1E8-5BF8C74119B1}" type="pres">
      <dgm:prSet presAssocID="{C3DB6477-E13D-412B-AA9C-07C0103D7E6A}" presName="hierRoot1" presStyleCnt="0"/>
      <dgm:spPr/>
    </dgm:pt>
    <dgm:pt modelId="{AA3EE518-395C-494B-B90D-1FF78B16FF35}" type="pres">
      <dgm:prSet presAssocID="{C3DB6477-E13D-412B-AA9C-07C0103D7E6A}" presName="composite" presStyleCnt="0"/>
      <dgm:spPr/>
    </dgm:pt>
    <dgm:pt modelId="{AD6F1CDC-0E77-499B-8438-2C153CA5AC89}" type="pres">
      <dgm:prSet presAssocID="{C3DB6477-E13D-412B-AA9C-07C0103D7E6A}" presName="background" presStyleLbl="node0" presStyleIdx="0" presStyleCnt="1"/>
      <dgm:spPr/>
    </dgm:pt>
    <dgm:pt modelId="{C6963AAC-CED2-40F3-8621-03FD3E583C01}" type="pres">
      <dgm:prSet presAssocID="{C3DB6477-E13D-412B-AA9C-07C0103D7E6A}" presName="text" presStyleLbl="fgAcc0" presStyleIdx="0" presStyleCnt="1" custScaleX="106578" custScaleY="123371" custLinFactNeighborX="-2784" custLinFactNeighborY="-1251">
        <dgm:presLayoutVars>
          <dgm:chPref val="3"/>
        </dgm:presLayoutVars>
      </dgm:prSet>
      <dgm:spPr/>
    </dgm:pt>
    <dgm:pt modelId="{2A4E0D4C-2CD0-4C4D-B72F-D0CCB6C046F5}" type="pres">
      <dgm:prSet presAssocID="{C3DB6477-E13D-412B-AA9C-07C0103D7E6A}" presName="hierChild2" presStyleCnt="0"/>
      <dgm:spPr/>
    </dgm:pt>
  </dgm:ptLst>
  <dgm:cxnLst>
    <dgm:cxn modelId="{62DB8F6E-97F3-4C2A-86BD-D46BC8F6CCB5}" type="presOf" srcId="{A0CBBE16-70D1-4302-A198-56E3C1FC1EBB}" destId="{5E8ED6F5-7A93-4CCD-A921-0F00C064DF99}" srcOrd="0" destOrd="0" presId="urn:microsoft.com/office/officeart/2005/8/layout/hierarchy1"/>
    <dgm:cxn modelId="{D24463C0-4B4F-4BCE-A544-3C358B8CE3C4}" type="presOf" srcId="{C3DB6477-E13D-412B-AA9C-07C0103D7E6A}" destId="{C6963AAC-CED2-40F3-8621-03FD3E583C01}" srcOrd="0" destOrd="0" presId="urn:microsoft.com/office/officeart/2005/8/layout/hierarchy1"/>
    <dgm:cxn modelId="{35D745E0-2CD2-4023-8671-C07DF6A4A4A3}" srcId="{A0CBBE16-70D1-4302-A198-56E3C1FC1EBB}" destId="{C3DB6477-E13D-412B-AA9C-07C0103D7E6A}" srcOrd="0" destOrd="0" parTransId="{3E7C7A2E-DE88-4BB0-89C5-90E4575A0BDB}" sibTransId="{6D12688F-D3ED-404A-8783-2CFD03093670}"/>
    <dgm:cxn modelId="{7574B41E-9323-403C-9684-97088E0F3A25}" type="presParOf" srcId="{5E8ED6F5-7A93-4CCD-A921-0F00C064DF99}" destId="{02A5677A-4D9B-4961-A1E8-5BF8C74119B1}" srcOrd="0" destOrd="0" presId="urn:microsoft.com/office/officeart/2005/8/layout/hierarchy1"/>
    <dgm:cxn modelId="{FAE9C569-FCB4-43CC-8FE3-90AAD214D162}" type="presParOf" srcId="{02A5677A-4D9B-4961-A1E8-5BF8C74119B1}" destId="{AA3EE518-395C-494B-B90D-1FF78B16FF35}" srcOrd="0" destOrd="0" presId="urn:microsoft.com/office/officeart/2005/8/layout/hierarchy1"/>
    <dgm:cxn modelId="{7C077951-B3F7-4C20-AC19-BE94A76FDFBD}" type="presParOf" srcId="{AA3EE518-395C-494B-B90D-1FF78B16FF35}" destId="{AD6F1CDC-0E77-499B-8438-2C153CA5AC89}" srcOrd="0" destOrd="0" presId="urn:microsoft.com/office/officeart/2005/8/layout/hierarchy1"/>
    <dgm:cxn modelId="{077F3465-51B8-4208-BFF1-2648C3D78FB4}" type="presParOf" srcId="{AA3EE518-395C-494B-B90D-1FF78B16FF35}" destId="{C6963AAC-CED2-40F3-8621-03FD3E583C01}" srcOrd="1" destOrd="0" presId="urn:microsoft.com/office/officeart/2005/8/layout/hierarchy1"/>
    <dgm:cxn modelId="{82A3DD3C-DDC8-40AB-9A33-CC6526172765}" type="presParOf" srcId="{02A5677A-4D9B-4961-A1E8-5BF8C74119B1}" destId="{2A4E0D4C-2CD0-4C4D-B72F-D0CCB6C046F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0CBBE16-70D1-4302-A198-56E3C1FC1EBB}"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C3DB6477-E13D-412B-AA9C-07C0103D7E6A}">
      <dgm:prSet/>
      <dgm:spPr/>
      <dgm:t>
        <a:bodyPr/>
        <a:lstStyle/>
        <a:p>
          <a:r>
            <a:rPr lang="cs-CZ" b="1" dirty="0" err="1"/>
            <a:t>PRACTICAL</a:t>
          </a:r>
          <a:r>
            <a:rPr lang="cs-CZ" b="1" dirty="0"/>
            <a:t> </a:t>
          </a:r>
          <a:r>
            <a:rPr lang="cs-CZ" b="1" dirty="0" err="1"/>
            <a:t>STAYS</a:t>
          </a:r>
          <a:endParaRPr lang="cs-CZ" b="1" dirty="0"/>
        </a:p>
        <a:p>
          <a:r>
            <a:rPr lang="cs-CZ" dirty="0"/>
            <a:t>- </a:t>
          </a:r>
          <a:r>
            <a:rPr lang="en-US" dirty="0"/>
            <a:t>sometimes also called work placements/internships</a:t>
          </a:r>
          <a:endParaRPr lang="cs-CZ" dirty="0"/>
        </a:p>
        <a:p>
          <a:r>
            <a:rPr lang="en-US" dirty="0"/>
            <a:t>- Erasmus+ practical placements (60+ days) or </a:t>
          </a:r>
          <a:r>
            <a:rPr lang="en-US" dirty="0" err="1"/>
            <a:t>Freemovers</a:t>
          </a:r>
          <a:r>
            <a:rPr lang="en-US" dirty="0"/>
            <a:t> (30+ days)</a:t>
          </a:r>
          <a:endParaRPr lang="cs-CZ" dirty="0"/>
        </a:p>
        <a:p>
          <a:r>
            <a:rPr lang="en-US" dirty="0"/>
            <a:t>- you can go to any institution - e.g. where you would like to work/get some experience one day</a:t>
          </a:r>
          <a:endParaRPr lang="cs-CZ" dirty="0"/>
        </a:p>
        <a:p>
          <a:r>
            <a:rPr lang="cs-CZ" dirty="0"/>
            <a:t>- It </a:t>
          </a:r>
          <a:r>
            <a:rPr lang="cs-CZ" dirty="0" err="1"/>
            <a:t>is</a:t>
          </a:r>
          <a:r>
            <a:rPr lang="cs-CZ" dirty="0"/>
            <a:t> </a:t>
          </a:r>
          <a:r>
            <a:rPr lang="cs-CZ" dirty="0" err="1"/>
            <a:t>necessary</a:t>
          </a:r>
          <a:r>
            <a:rPr lang="cs-CZ" dirty="0"/>
            <a:t> to </a:t>
          </a:r>
          <a:r>
            <a:rPr lang="cs-CZ" dirty="0" err="1"/>
            <a:t>arrange</a:t>
          </a:r>
          <a:r>
            <a:rPr lang="cs-CZ" dirty="0"/>
            <a:t> the </a:t>
          </a:r>
          <a:r>
            <a:rPr lang="cs-CZ" dirty="0" err="1"/>
            <a:t>internship</a:t>
          </a:r>
          <a:r>
            <a:rPr lang="cs-CZ" dirty="0"/>
            <a:t> before </a:t>
          </a:r>
          <a:r>
            <a:rPr lang="cs-CZ" dirty="0" err="1"/>
            <a:t>applying</a:t>
          </a:r>
          <a:r>
            <a:rPr lang="cs-CZ" dirty="0"/>
            <a:t> for </a:t>
          </a:r>
          <a:r>
            <a:rPr lang="cs-CZ" dirty="0" err="1"/>
            <a:t>scholarship</a:t>
          </a:r>
          <a:endParaRPr lang="en-US" dirty="0"/>
        </a:p>
      </dgm:t>
    </dgm:pt>
    <dgm:pt modelId="{3E7C7A2E-DE88-4BB0-89C5-90E4575A0BDB}" type="parTrans" cxnId="{35D745E0-2CD2-4023-8671-C07DF6A4A4A3}">
      <dgm:prSet/>
      <dgm:spPr/>
      <dgm:t>
        <a:bodyPr/>
        <a:lstStyle/>
        <a:p>
          <a:endParaRPr lang="en-US"/>
        </a:p>
      </dgm:t>
    </dgm:pt>
    <dgm:pt modelId="{6D12688F-D3ED-404A-8783-2CFD03093670}" type="sibTrans" cxnId="{35D745E0-2CD2-4023-8671-C07DF6A4A4A3}">
      <dgm:prSet/>
      <dgm:spPr/>
      <dgm:t>
        <a:bodyPr/>
        <a:lstStyle/>
        <a:p>
          <a:endParaRPr lang="en-US"/>
        </a:p>
      </dgm:t>
    </dgm:pt>
    <dgm:pt modelId="{AB1DC6F9-0389-439F-85F9-D9AE2439B2A7}" type="pres">
      <dgm:prSet presAssocID="{A0CBBE16-70D1-4302-A198-56E3C1FC1EBB}" presName="hierChild1" presStyleCnt="0">
        <dgm:presLayoutVars>
          <dgm:chPref val="1"/>
          <dgm:dir/>
          <dgm:animOne val="branch"/>
          <dgm:animLvl val="lvl"/>
          <dgm:resizeHandles/>
        </dgm:presLayoutVars>
      </dgm:prSet>
      <dgm:spPr/>
    </dgm:pt>
    <dgm:pt modelId="{CC404ED4-99C9-475E-9216-75B67C03A11D}" type="pres">
      <dgm:prSet presAssocID="{C3DB6477-E13D-412B-AA9C-07C0103D7E6A}" presName="hierRoot1" presStyleCnt="0"/>
      <dgm:spPr/>
    </dgm:pt>
    <dgm:pt modelId="{3E452E91-D4A6-46A5-8805-5DE94DF92DD7}" type="pres">
      <dgm:prSet presAssocID="{C3DB6477-E13D-412B-AA9C-07C0103D7E6A}" presName="composite" presStyleCnt="0"/>
      <dgm:spPr/>
    </dgm:pt>
    <dgm:pt modelId="{02030840-0B4B-4F8E-9D0B-E788A2A89609}" type="pres">
      <dgm:prSet presAssocID="{C3DB6477-E13D-412B-AA9C-07C0103D7E6A}" presName="background" presStyleLbl="node0" presStyleIdx="0" presStyleCnt="1"/>
      <dgm:spPr/>
    </dgm:pt>
    <dgm:pt modelId="{56B8EA3E-4B92-411D-B991-C1528FACE3B8}" type="pres">
      <dgm:prSet presAssocID="{C3DB6477-E13D-412B-AA9C-07C0103D7E6A}" presName="text" presStyleLbl="fgAcc0" presStyleIdx="0" presStyleCnt="1">
        <dgm:presLayoutVars>
          <dgm:chPref val="3"/>
        </dgm:presLayoutVars>
      </dgm:prSet>
      <dgm:spPr/>
    </dgm:pt>
    <dgm:pt modelId="{B1225880-EA5F-41B3-9ED9-CEE2B850B689}" type="pres">
      <dgm:prSet presAssocID="{C3DB6477-E13D-412B-AA9C-07C0103D7E6A}" presName="hierChild2" presStyleCnt="0"/>
      <dgm:spPr/>
    </dgm:pt>
  </dgm:ptLst>
  <dgm:cxnLst>
    <dgm:cxn modelId="{B7E3B20A-E4C5-44C3-BEBB-28B3A1E8BA9E}" type="presOf" srcId="{A0CBBE16-70D1-4302-A198-56E3C1FC1EBB}" destId="{AB1DC6F9-0389-439F-85F9-D9AE2439B2A7}" srcOrd="0" destOrd="0" presId="urn:microsoft.com/office/officeart/2005/8/layout/hierarchy1"/>
    <dgm:cxn modelId="{2EDCDC32-D450-4E3D-980B-E84F25F20963}" type="presOf" srcId="{C3DB6477-E13D-412B-AA9C-07C0103D7E6A}" destId="{56B8EA3E-4B92-411D-B991-C1528FACE3B8}" srcOrd="0" destOrd="0" presId="urn:microsoft.com/office/officeart/2005/8/layout/hierarchy1"/>
    <dgm:cxn modelId="{35D745E0-2CD2-4023-8671-C07DF6A4A4A3}" srcId="{A0CBBE16-70D1-4302-A198-56E3C1FC1EBB}" destId="{C3DB6477-E13D-412B-AA9C-07C0103D7E6A}" srcOrd="0" destOrd="0" parTransId="{3E7C7A2E-DE88-4BB0-89C5-90E4575A0BDB}" sibTransId="{6D12688F-D3ED-404A-8783-2CFD03093670}"/>
    <dgm:cxn modelId="{0500B68D-8706-49A1-9F4F-167C2FFE6538}" type="presParOf" srcId="{AB1DC6F9-0389-439F-85F9-D9AE2439B2A7}" destId="{CC404ED4-99C9-475E-9216-75B67C03A11D}" srcOrd="0" destOrd="0" presId="urn:microsoft.com/office/officeart/2005/8/layout/hierarchy1"/>
    <dgm:cxn modelId="{C10B3D68-2F73-4ED3-A18F-0C8943DE7209}" type="presParOf" srcId="{CC404ED4-99C9-475E-9216-75B67C03A11D}" destId="{3E452E91-D4A6-46A5-8805-5DE94DF92DD7}" srcOrd="0" destOrd="0" presId="urn:microsoft.com/office/officeart/2005/8/layout/hierarchy1"/>
    <dgm:cxn modelId="{819AD8E1-9102-425E-B354-AF287A52D538}" type="presParOf" srcId="{3E452E91-D4A6-46A5-8805-5DE94DF92DD7}" destId="{02030840-0B4B-4F8E-9D0B-E788A2A89609}" srcOrd="0" destOrd="0" presId="urn:microsoft.com/office/officeart/2005/8/layout/hierarchy1"/>
    <dgm:cxn modelId="{11081D95-7FAB-4312-BECD-A2CE90CEFE8B}" type="presParOf" srcId="{3E452E91-D4A6-46A5-8805-5DE94DF92DD7}" destId="{56B8EA3E-4B92-411D-B991-C1528FACE3B8}" srcOrd="1" destOrd="0" presId="urn:microsoft.com/office/officeart/2005/8/layout/hierarchy1"/>
    <dgm:cxn modelId="{F80024D8-DAE1-4A79-B75F-7987107D072F}" type="presParOf" srcId="{CC404ED4-99C9-475E-9216-75B67C03A11D}" destId="{B1225880-EA5F-41B3-9ED9-CEE2B850B68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C5A885-C1D6-4036-A40C-4EFE8D773121}" type="doc">
      <dgm:prSet loTypeId="urn:microsoft.com/office/officeart/2018/5/layout/IconCircleLabelList" loCatId="icon" qsTypeId="urn:microsoft.com/office/officeart/2005/8/quickstyle/simple1" qsCatId="simple" csTypeId="urn:microsoft.com/office/officeart/2005/8/colors/colorful4" csCatId="colorful" phldr="1"/>
      <dgm:spPr/>
      <dgm:t>
        <a:bodyPr/>
        <a:lstStyle/>
        <a:p>
          <a:endParaRPr lang="en-US"/>
        </a:p>
      </dgm:t>
    </dgm:pt>
    <dgm:pt modelId="{C6F262F4-636A-46A0-A8AD-DA34A18935CE}">
      <dgm:prSet/>
      <dgm:spPr/>
      <dgm:t>
        <a:bodyPr/>
        <a:lstStyle/>
        <a:p>
          <a:pPr>
            <a:lnSpc>
              <a:spcPct val="100000"/>
            </a:lnSpc>
            <a:defRPr cap="all"/>
          </a:pPr>
          <a:r>
            <a:rPr lang="en-US" b="0" dirty="0"/>
            <a:t>Min. for 3 months and max. for 12 months during the study period</a:t>
          </a:r>
          <a:endParaRPr lang="en-US" dirty="0"/>
        </a:p>
      </dgm:t>
    </dgm:pt>
    <dgm:pt modelId="{35B89B5F-B329-44DD-B69D-6526E61B3A72}" type="parTrans" cxnId="{C9B378BB-A1DE-4EDB-8780-6201024D1F0C}">
      <dgm:prSet/>
      <dgm:spPr/>
      <dgm:t>
        <a:bodyPr/>
        <a:lstStyle/>
        <a:p>
          <a:endParaRPr lang="en-US"/>
        </a:p>
      </dgm:t>
    </dgm:pt>
    <dgm:pt modelId="{FE86D585-0C83-4153-B52B-927F4A756700}" type="sibTrans" cxnId="{C9B378BB-A1DE-4EDB-8780-6201024D1F0C}">
      <dgm:prSet/>
      <dgm:spPr/>
      <dgm:t>
        <a:bodyPr/>
        <a:lstStyle/>
        <a:p>
          <a:endParaRPr lang="en-US"/>
        </a:p>
      </dgm:t>
    </dgm:pt>
    <dgm:pt modelId="{3975429F-DB0D-4905-BD97-ABFB90BA53BA}">
      <dgm:prSet/>
      <dgm:spPr/>
      <dgm:t>
        <a:bodyPr/>
        <a:lstStyle/>
        <a:p>
          <a:pPr>
            <a:lnSpc>
              <a:spcPct val="100000"/>
            </a:lnSpc>
            <a:defRPr cap="all"/>
          </a:pPr>
          <a:r>
            <a:rPr lang="en-US" b="0" dirty="0"/>
            <a:t>Repeatable (until the student has used up the full 12 months during e.g. a bachelor‘s </a:t>
          </a:r>
          <a:r>
            <a:rPr lang="cs-CZ" b="0" dirty="0" err="1"/>
            <a:t>Studies</a:t>
          </a:r>
          <a:r>
            <a:rPr lang="en-US" b="0" dirty="0"/>
            <a:t>)</a:t>
          </a:r>
          <a:endParaRPr lang="en-US" dirty="0"/>
        </a:p>
      </dgm:t>
    </dgm:pt>
    <dgm:pt modelId="{08C1551B-1B2A-454A-A862-CFFAB63A83F1}" type="parTrans" cxnId="{16549C77-32C4-475C-9260-D6E457A15426}">
      <dgm:prSet/>
      <dgm:spPr/>
      <dgm:t>
        <a:bodyPr/>
        <a:lstStyle/>
        <a:p>
          <a:endParaRPr lang="en-US"/>
        </a:p>
      </dgm:t>
    </dgm:pt>
    <dgm:pt modelId="{676D0D15-AC33-4EE1-8196-B120C4AFCDF2}" type="sibTrans" cxnId="{16549C77-32C4-475C-9260-D6E457A15426}">
      <dgm:prSet/>
      <dgm:spPr/>
      <dgm:t>
        <a:bodyPr/>
        <a:lstStyle/>
        <a:p>
          <a:endParaRPr lang="en-US"/>
        </a:p>
      </dgm:t>
    </dgm:pt>
    <dgm:pt modelId="{12AB061C-E41B-4BF5-9103-ADB4D8482AA9}">
      <dgm:prSet/>
      <dgm:spPr/>
      <dgm:t>
        <a:bodyPr/>
        <a:lstStyle/>
        <a:p>
          <a:pPr>
            <a:lnSpc>
              <a:spcPct val="100000"/>
            </a:lnSpc>
            <a:defRPr cap="all"/>
          </a:pPr>
          <a:r>
            <a:rPr lang="en-US" b="0"/>
            <a:t>From the academic year 2022/2023, the possibility to apply already in the 1st year of the Bc. </a:t>
          </a:r>
          <a:endParaRPr lang="en-US" dirty="0"/>
        </a:p>
      </dgm:t>
    </dgm:pt>
    <dgm:pt modelId="{452DED40-27A1-4E1B-9610-2D3D6A847854}" type="parTrans" cxnId="{2906F4AA-AB8A-4FF6-A4B4-61F15E13C7CD}">
      <dgm:prSet/>
      <dgm:spPr/>
      <dgm:t>
        <a:bodyPr/>
        <a:lstStyle/>
        <a:p>
          <a:endParaRPr lang="en-US"/>
        </a:p>
      </dgm:t>
    </dgm:pt>
    <dgm:pt modelId="{AA013110-40C8-4FC8-B19A-34800AF8D764}" type="sibTrans" cxnId="{2906F4AA-AB8A-4FF6-A4B4-61F15E13C7CD}">
      <dgm:prSet/>
      <dgm:spPr/>
      <dgm:t>
        <a:bodyPr/>
        <a:lstStyle/>
        <a:p>
          <a:endParaRPr lang="en-US"/>
        </a:p>
      </dgm:t>
    </dgm:pt>
    <dgm:pt modelId="{780EA1B7-7124-4E17-86CA-D30DF4CC15DF}">
      <dgm:prSet/>
      <dgm:spPr/>
      <dgm:t>
        <a:bodyPr/>
        <a:lstStyle/>
        <a:p>
          <a:pPr>
            <a:lnSpc>
              <a:spcPct val="100000"/>
            </a:lnSpc>
            <a:defRPr cap="all"/>
          </a:pPr>
          <a:r>
            <a:rPr lang="cs-CZ" b="1" dirty="0" err="1"/>
            <a:t>Where</a:t>
          </a:r>
          <a:r>
            <a:rPr lang="cs-CZ" b="1" dirty="0"/>
            <a:t> to? </a:t>
          </a:r>
          <a:r>
            <a:rPr lang="cs-CZ" b="1" dirty="0" err="1"/>
            <a:t>Institutional</a:t>
          </a:r>
          <a:r>
            <a:rPr lang="cs-CZ" b="1" dirty="0"/>
            <a:t> </a:t>
          </a:r>
          <a:r>
            <a:rPr lang="cs-CZ" b="1" dirty="0" err="1"/>
            <a:t>agreements</a:t>
          </a:r>
          <a:r>
            <a:rPr lang="cs-CZ" b="1" dirty="0"/>
            <a:t> </a:t>
          </a:r>
          <a:r>
            <a:rPr lang="cs-CZ" b="0" dirty="0"/>
            <a:t>– </a:t>
          </a:r>
          <a:r>
            <a:rPr lang="cs-CZ" b="0" dirty="0">
              <a:hlinkClick xmlns:r="http://schemas.openxmlformats.org/officeDocument/2006/relationships" r:id="rId1"/>
            </a:rPr>
            <a:t>here</a:t>
          </a:r>
          <a:endParaRPr lang="en-US" dirty="0"/>
        </a:p>
      </dgm:t>
    </dgm:pt>
    <dgm:pt modelId="{64C06AED-470F-44CD-975D-D86AAC9F1429}" type="parTrans" cxnId="{E771A2B9-0B0D-493D-82AE-5331A3BEBEED}">
      <dgm:prSet/>
      <dgm:spPr/>
      <dgm:t>
        <a:bodyPr/>
        <a:lstStyle/>
        <a:p>
          <a:endParaRPr lang="en-US"/>
        </a:p>
      </dgm:t>
    </dgm:pt>
    <dgm:pt modelId="{3E60C7D4-BDEB-40BF-AE9F-FCF7012D1638}" type="sibTrans" cxnId="{E771A2B9-0B0D-493D-82AE-5331A3BEBEED}">
      <dgm:prSet/>
      <dgm:spPr/>
      <dgm:t>
        <a:bodyPr/>
        <a:lstStyle/>
        <a:p>
          <a:endParaRPr lang="en-US"/>
        </a:p>
      </dgm:t>
    </dgm:pt>
    <dgm:pt modelId="{3FBDD408-C8FD-4A09-8FBF-76D6C6BCF3E2}">
      <dgm:prSet/>
      <dgm:spPr/>
      <dgm:t>
        <a:bodyPr/>
        <a:lstStyle/>
        <a:p>
          <a:pPr>
            <a:lnSpc>
              <a:spcPct val="100000"/>
            </a:lnSpc>
            <a:defRPr cap="all"/>
          </a:pPr>
          <a:r>
            <a:rPr lang="en-US" b="1" dirty="0"/>
            <a:t>Conditions of selection? 
</a:t>
          </a:r>
          <a:r>
            <a:rPr lang="cs-CZ" b="0" dirty="0" err="1"/>
            <a:t>Information</a:t>
          </a:r>
          <a:r>
            <a:rPr lang="cs-CZ" b="0" dirty="0"/>
            <a:t> </a:t>
          </a:r>
          <a:r>
            <a:rPr lang="cs-CZ" b="0" dirty="0">
              <a:hlinkClick xmlns:r="http://schemas.openxmlformats.org/officeDocument/2006/relationships" r:id="rId2"/>
            </a:rPr>
            <a:t>here</a:t>
          </a:r>
          <a:endParaRPr lang="en-US" dirty="0"/>
        </a:p>
      </dgm:t>
    </dgm:pt>
    <dgm:pt modelId="{3F6B31C6-BEDD-444D-937C-FA2179B1ACDB}" type="parTrans" cxnId="{E218C38B-28F3-449E-B97C-43AECADA124C}">
      <dgm:prSet/>
      <dgm:spPr/>
      <dgm:t>
        <a:bodyPr/>
        <a:lstStyle/>
        <a:p>
          <a:endParaRPr lang="en-US"/>
        </a:p>
      </dgm:t>
    </dgm:pt>
    <dgm:pt modelId="{6F118EE6-A0EA-41EF-8238-CB5C60471EA1}" type="sibTrans" cxnId="{E218C38B-28F3-449E-B97C-43AECADA124C}">
      <dgm:prSet/>
      <dgm:spPr/>
      <dgm:t>
        <a:bodyPr/>
        <a:lstStyle/>
        <a:p>
          <a:endParaRPr lang="en-US"/>
        </a:p>
      </dgm:t>
    </dgm:pt>
    <dgm:pt modelId="{42955E83-96FB-4CBD-980A-9069371F484E}" type="pres">
      <dgm:prSet presAssocID="{6EC5A885-C1D6-4036-A40C-4EFE8D773121}" presName="root" presStyleCnt="0">
        <dgm:presLayoutVars>
          <dgm:dir/>
          <dgm:resizeHandles val="exact"/>
        </dgm:presLayoutVars>
      </dgm:prSet>
      <dgm:spPr/>
    </dgm:pt>
    <dgm:pt modelId="{00B4AF13-E49E-4AE3-AFA3-06F0AEF491BD}" type="pres">
      <dgm:prSet presAssocID="{C6F262F4-636A-46A0-A8AD-DA34A18935CE}" presName="compNode" presStyleCnt="0"/>
      <dgm:spPr/>
    </dgm:pt>
    <dgm:pt modelId="{323327A7-E9D8-419F-9E04-37ADE1B10D95}" type="pres">
      <dgm:prSet presAssocID="{C6F262F4-636A-46A0-A8AD-DA34A18935CE}" presName="iconBgRect" presStyleLbl="bgShp" presStyleIdx="0" presStyleCnt="5"/>
      <dgm:spPr/>
    </dgm:pt>
    <dgm:pt modelId="{89FC8D42-6846-45CE-80AE-0C3FEE71C74E}" type="pres">
      <dgm:prSet presAssocID="{C6F262F4-636A-46A0-A8AD-DA34A18935CE}" presName="iconRect" presStyleLbl="node1" presStyleIdx="0"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aketa"/>
        </a:ext>
      </dgm:extLst>
    </dgm:pt>
    <dgm:pt modelId="{83B76BB5-A8BB-4EB1-A383-6DE2F5EC833D}" type="pres">
      <dgm:prSet presAssocID="{C6F262F4-636A-46A0-A8AD-DA34A18935CE}" presName="spaceRect" presStyleCnt="0"/>
      <dgm:spPr/>
    </dgm:pt>
    <dgm:pt modelId="{B51EDE5F-232D-4876-8491-A92B32B63893}" type="pres">
      <dgm:prSet presAssocID="{C6F262F4-636A-46A0-A8AD-DA34A18935CE}" presName="textRect" presStyleLbl="revTx" presStyleIdx="0" presStyleCnt="5">
        <dgm:presLayoutVars>
          <dgm:chMax val="1"/>
          <dgm:chPref val="1"/>
        </dgm:presLayoutVars>
      </dgm:prSet>
      <dgm:spPr/>
    </dgm:pt>
    <dgm:pt modelId="{C1FC2227-FF23-46E2-95A8-0EA922B2422F}" type="pres">
      <dgm:prSet presAssocID="{FE86D585-0C83-4153-B52B-927F4A756700}" presName="sibTrans" presStyleCnt="0"/>
      <dgm:spPr/>
    </dgm:pt>
    <dgm:pt modelId="{863573E8-98C9-4833-A3B7-DB5A3E97B417}" type="pres">
      <dgm:prSet presAssocID="{3975429F-DB0D-4905-BD97-ABFB90BA53BA}" presName="compNode" presStyleCnt="0"/>
      <dgm:spPr/>
    </dgm:pt>
    <dgm:pt modelId="{F5B0C7F8-DFDB-4C08-AF0B-19AB8DB70A2B}" type="pres">
      <dgm:prSet presAssocID="{3975429F-DB0D-4905-BD97-ABFB90BA53BA}" presName="iconBgRect" presStyleLbl="bgShp" presStyleIdx="1" presStyleCnt="5"/>
      <dgm:spPr/>
    </dgm:pt>
    <dgm:pt modelId="{23A316B6-4508-43B8-9DE1-B8755D2F015A}" type="pres">
      <dgm:prSet presAssocID="{3975429F-DB0D-4905-BD97-ABFB90BA53BA}" presName="iconRect" presStyleLbl="node1" presStyleIdx="1"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Nekonečno"/>
        </a:ext>
      </dgm:extLst>
    </dgm:pt>
    <dgm:pt modelId="{C282D766-F225-4052-8CD0-B29389E4D67B}" type="pres">
      <dgm:prSet presAssocID="{3975429F-DB0D-4905-BD97-ABFB90BA53BA}" presName="spaceRect" presStyleCnt="0"/>
      <dgm:spPr/>
    </dgm:pt>
    <dgm:pt modelId="{3D167F4C-B942-4AEE-9FFE-A7C842F74ECF}" type="pres">
      <dgm:prSet presAssocID="{3975429F-DB0D-4905-BD97-ABFB90BA53BA}" presName="textRect" presStyleLbl="revTx" presStyleIdx="1" presStyleCnt="5">
        <dgm:presLayoutVars>
          <dgm:chMax val="1"/>
          <dgm:chPref val="1"/>
        </dgm:presLayoutVars>
      </dgm:prSet>
      <dgm:spPr/>
    </dgm:pt>
    <dgm:pt modelId="{137CCA2F-0E1C-4FEA-9CD4-1718EF13C082}" type="pres">
      <dgm:prSet presAssocID="{676D0D15-AC33-4EE1-8196-B120C4AFCDF2}" presName="sibTrans" presStyleCnt="0"/>
      <dgm:spPr/>
    </dgm:pt>
    <dgm:pt modelId="{095E8D4F-1FB0-440A-9B5A-CECE5262B0D8}" type="pres">
      <dgm:prSet presAssocID="{12AB061C-E41B-4BF5-9103-ADB4D8482AA9}" presName="compNode" presStyleCnt="0"/>
      <dgm:spPr/>
    </dgm:pt>
    <dgm:pt modelId="{1E2CBE3A-087E-4582-A6CB-9A3656C63107}" type="pres">
      <dgm:prSet presAssocID="{12AB061C-E41B-4BF5-9103-ADB4D8482AA9}" presName="iconBgRect" presStyleLbl="bgShp" presStyleIdx="2" presStyleCnt="5"/>
      <dgm:spPr/>
    </dgm:pt>
    <dgm:pt modelId="{CE022B5A-F831-4632-ADBE-C47F16A4D30C}" type="pres">
      <dgm:prSet presAssocID="{12AB061C-E41B-4BF5-9103-ADB4D8482AA9}" presName="iconRect" presStyleLbl="node1" presStyleIdx="2"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anyon scene"/>
        </a:ext>
      </dgm:extLst>
    </dgm:pt>
    <dgm:pt modelId="{B182223F-A6F9-40D2-9D05-6379743C43D0}" type="pres">
      <dgm:prSet presAssocID="{12AB061C-E41B-4BF5-9103-ADB4D8482AA9}" presName="spaceRect" presStyleCnt="0"/>
      <dgm:spPr/>
    </dgm:pt>
    <dgm:pt modelId="{066CF649-395C-4F06-9FDE-299E8F095CF6}" type="pres">
      <dgm:prSet presAssocID="{12AB061C-E41B-4BF5-9103-ADB4D8482AA9}" presName="textRect" presStyleLbl="revTx" presStyleIdx="2" presStyleCnt="5">
        <dgm:presLayoutVars>
          <dgm:chMax val="1"/>
          <dgm:chPref val="1"/>
        </dgm:presLayoutVars>
      </dgm:prSet>
      <dgm:spPr/>
    </dgm:pt>
    <dgm:pt modelId="{3E28F40E-5E97-4121-B373-E302455BF654}" type="pres">
      <dgm:prSet presAssocID="{AA013110-40C8-4FC8-B19A-34800AF8D764}" presName="sibTrans" presStyleCnt="0"/>
      <dgm:spPr/>
    </dgm:pt>
    <dgm:pt modelId="{7E819B12-C521-4C07-9862-C71D66D09B1E}" type="pres">
      <dgm:prSet presAssocID="{780EA1B7-7124-4E17-86CA-D30DF4CC15DF}" presName="compNode" presStyleCnt="0"/>
      <dgm:spPr/>
    </dgm:pt>
    <dgm:pt modelId="{9DAE8687-691A-4981-AFB5-BC0B00812D46}" type="pres">
      <dgm:prSet presAssocID="{780EA1B7-7124-4E17-86CA-D30DF4CC15DF}" presName="iconBgRect" presStyleLbl="bgShp" presStyleIdx="3" presStyleCnt="5"/>
      <dgm:spPr/>
    </dgm:pt>
    <dgm:pt modelId="{EC6CC93C-EC28-4A7D-B9FB-29DF717549EE}" type="pres">
      <dgm:prSet presAssocID="{780EA1B7-7124-4E17-86CA-D30DF4CC15DF}" presName="iconRect" presStyleLbl="node1" presStyleIdx="3"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ontract"/>
        </a:ext>
      </dgm:extLst>
    </dgm:pt>
    <dgm:pt modelId="{A106149F-8770-4177-BE3D-806850F70C64}" type="pres">
      <dgm:prSet presAssocID="{780EA1B7-7124-4E17-86CA-D30DF4CC15DF}" presName="spaceRect" presStyleCnt="0"/>
      <dgm:spPr/>
    </dgm:pt>
    <dgm:pt modelId="{D6843178-974B-4D81-B3DF-AF4FAE7C978D}" type="pres">
      <dgm:prSet presAssocID="{780EA1B7-7124-4E17-86CA-D30DF4CC15DF}" presName="textRect" presStyleLbl="revTx" presStyleIdx="3" presStyleCnt="5">
        <dgm:presLayoutVars>
          <dgm:chMax val="1"/>
          <dgm:chPref val="1"/>
        </dgm:presLayoutVars>
      </dgm:prSet>
      <dgm:spPr/>
    </dgm:pt>
    <dgm:pt modelId="{721C9891-D3EF-452E-9790-7CA5FE315B61}" type="pres">
      <dgm:prSet presAssocID="{3E60C7D4-BDEB-40BF-AE9F-FCF7012D1638}" presName="sibTrans" presStyleCnt="0"/>
      <dgm:spPr/>
    </dgm:pt>
    <dgm:pt modelId="{97D3AE3F-16E5-48D2-9D25-FCBB92F6016F}" type="pres">
      <dgm:prSet presAssocID="{3FBDD408-C8FD-4A09-8FBF-76D6C6BCF3E2}" presName="compNode" presStyleCnt="0"/>
      <dgm:spPr/>
    </dgm:pt>
    <dgm:pt modelId="{AA3CB46A-F069-4582-8B52-9143F1731523}" type="pres">
      <dgm:prSet presAssocID="{3FBDD408-C8FD-4A09-8FBF-76D6C6BCF3E2}" presName="iconBgRect" presStyleLbl="bgShp" presStyleIdx="4" presStyleCnt="5"/>
      <dgm:spPr/>
    </dgm:pt>
    <dgm:pt modelId="{5A77AB92-DE97-46C2-9A9D-6EBD6604641F}" type="pres">
      <dgm:prSet presAssocID="{3FBDD408-C8FD-4A09-8FBF-76D6C6BCF3E2}" presName="iconRect" presStyleLbl="node1" presStyleIdx="4" presStyleCnt="5"/>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Tužka"/>
        </a:ext>
      </dgm:extLst>
    </dgm:pt>
    <dgm:pt modelId="{1227A7CE-5900-4D7E-AA83-05753B9242F4}" type="pres">
      <dgm:prSet presAssocID="{3FBDD408-C8FD-4A09-8FBF-76D6C6BCF3E2}" presName="spaceRect" presStyleCnt="0"/>
      <dgm:spPr/>
    </dgm:pt>
    <dgm:pt modelId="{73C68CDB-9743-4D2B-B109-C39401A69330}" type="pres">
      <dgm:prSet presAssocID="{3FBDD408-C8FD-4A09-8FBF-76D6C6BCF3E2}" presName="textRect" presStyleLbl="revTx" presStyleIdx="4" presStyleCnt="5">
        <dgm:presLayoutVars>
          <dgm:chMax val="1"/>
          <dgm:chPref val="1"/>
        </dgm:presLayoutVars>
      </dgm:prSet>
      <dgm:spPr/>
    </dgm:pt>
  </dgm:ptLst>
  <dgm:cxnLst>
    <dgm:cxn modelId="{94DCB42B-8A2F-4C6F-BCEE-EBA0486FD761}" type="presOf" srcId="{12AB061C-E41B-4BF5-9103-ADB4D8482AA9}" destId="{066CF649-395C-4F06-9FDE-299E8F095CF6}" srcOrd="0" destOrd="0" presId="urn:microsoft.com/office/officeart/2018/5/layout/IconCircleLabelList"/>
    <dgm:cxn modelId="{BA5D7036-090C-4D11-AFB3-8DC914FCDD63}" type="presOf" srcId="{3975429F-DB0D-4905-BD97-ABFB90BA53BA}" destId="{3D167F4C-B942-4AEE-9FFE-A7C842F74ECF}" srcOrd="0" destOrd="0" presId="urn:microsoft.com/office/officeart/2018/5/layout/IconCircleLabelList"/>
    <dgm:cxn modelId="{2ACF1453-73ED-491C-B8AB-849E06003DB5}" type="presOf" srcId="{6EC5A885-C1D6-4036-A40C-4EFE8D773121}" destId="{42955E83-96FB-4CBD-980A-9069371F484E}" srcOrd="0" destOrd="0" presId="urn:microsoft.com/office/officeart/2018/5/layout/IconCircleLabelList"/>
    <dgm:cxn modelId="{16549C77-32C4-475C-9260-D6E457A15426}" srcId="{6EC5A885-C1D6-4036-A40C-4EFE8D773121}" destId="{3975429F-DB0D-4905-BD97-ABFB90BA53BA}" srcOrd="1" destOrd="0" parTransId="{08C1551B-1B2A-454A-A862-CFFAB63A83F1}" sibTransId="{676D0D15-AC33-4EE1-8196-B120C4AFCDF2}"/>
    <dgm:cxn modelId="{D980327A-2AFF-4348-A204-5B39AE602A48}" type="presOf" srcId="{C6F262F4-636A-46A0-A8AD-DA34A18935CE}" destId="{B51EDE5F-232D-4876-8491-A92B32B63893}" srcOrd="0" destOrd="0" presId="urn:microsoft.com/office/officeart/2018/5/layout/IconCircleLabelList"/>
    <dgm:cxn modelId="{E218C38B-28F3-449E-B97C-43AECADA124C}" srcId="{6EC5A885-C1D6-4036-A40C-4EFE8D773121}" destId="{3FBDD408-C8FD-4A09-8FBF-76D6C6BCF3E2}" srcOrd="4" destOrd="0" parTransId="{3F6B31C6-BEDD-444D-937C-FA2179B1ACDB}" sibTransId="{6F118EE6-A0EA-41EF-8238-CB5C60471EA1}"/>
    <dgm:cxn modelId="{2FF37B91-AE1E-4609-9CB2-33D68784348E}" type="presOf" srcId="{780EA1B7-7124-4E17-86CA-D30DF4CC15DF}" destId="{D6843178-974B-4D81-B3DF-AF4FAE7C978D}" srcOrd="0" destOrd="0" presId="urn:microsoft.com/office/officeart/2018/5/layout/IconCircleLabelList"/>
    <dgm:cxn modelId="{2906F4AA-AB8A-4FF6-A4B4-61F15E13C7CD}" srcId="{6EC5A885-C1D6-4036-A40C-4EFE8D773121}" destId="{12AB061C-E41B-4BF5-9103-ADB4D8482AA9}" srcOrd="2" destOrd="0" parTransId="{452DED40-27A1-4E1B-9610-2D3D6A847854}" sibTransId="{AA013110-40C8-4FC8-B19A-34800AF8D764}"/>
    <dgm:cxn modelId="{E771A2B9-0B0D-493D-82AE-5331A3BEBEED}" srcId="{6EC5A885-C1D6-4036-A40C-4EFE8D773121}" destId="{780EA1B7-7124-4E17-86CA-D30DF4CC15DF}" srcOrd="3" destOrd="0" parTransId="{64C06AED-470F-44CD-975D-D86AAC9F1429}" sibTransId="{3E60C7D4-BDEB-40BF-AE9F-FCF7012D1638}"/>
    <dgm:cxn modelId="{C9B378BB-A1DE-4EDB-8780-6201024D1F0C}" srcId="{6EC5A885-C1D6-4036-A40C-4EFE8D773121}" destId="{C6F262F4-636A-46A0-A8AD-DA34A18935CE}" srcOrd="0" destOrd="0" parTransId="{35B89B5F-B329-44DD-B69D-6526E61B3A72}" sibTransId="{FE86D585-0C83-4153-B52B-927F4A756700}"/>
    <dgm:cxn modelId="{FE5F43D4-EEB9-407E-8664-7347E125EB6A}" type="presOf" srcId="{3FBDD408-C8FD-4A09-8FBF-76D6C6BCF3E2}" destId="{73C68CDB-9743-4D2B-B109-C39401A69330}" srcOrd="0" destOrd="0" presId="urn:microsoft.com/office/officeart/2018/5/layout/IconCircleLabelList"/>
    <dgm:cxn modelId="{99DE1AF1-60FF-4E84-8004-B479B95F5D72}" type="presParOf" srcId="{42955E83-96FB-4CBD-980A-9069371F484E}" destId="{00B4AF13-E49E-4AE3-AFA3-06F0AEF491BD}" srcOrd="0" destOrd="0" presId="urn:microsoft.com/office/officeart/2018/5/layout/IconCircleLabelList"/>
    <dgm:cxn modelId="{318309E6-D645-4835-A4D4-959497F70B3C}" type="presParOf" srcId="{00B4AF13-E49E-4AE3-AFA3-06F0AEF491BD}" destId="{323327A7-E9D8-419F-9E04-37ADE1B10D95}" srcOrd="0" destOrd="0" presId="urn:microsoft.com/office/officeart/2018/5/layout/IconCircleLabelList"/>
    <dgm:cxn modelId="{AFB9624B-AD49-4AE1-8B33-D9E4C44C4564}" type="presParOf" srcId="{00B4AF13-E49E-4AE3-AFA3-06F0AEF491BD}" destId="{89FC8D42-6846-45CE-80AE-0C3FEE71C74E}" srcOrd="1" destOrd="0" presId="urn:microsoft.com/office/officeart/2018/5/layout/IconCircleLabelList"/>
    <dgm:cxn modelId="{BC7268BD-012E-40BB-8722-804F54D5573B}" type="presParOf" srcId="{00B4AF13-E49E-4AE3-AFA3-06F0AEF491BD}" destId="{83B76BB5-A8BB-4EB1-A383-6DE2F5EC833D}" srcOrd="2" destOrd="0" presId="urn:microsoft.com/office/officeart/2018/5/layout/IconCircleLabelList"/>
    <dgm:cxn modelId="{0BDF97B3-3BFA-46AA-9629-A5F7939E51C9}" type="presParOf" srcId="{00B4AF13-E49E-4AE3-AFA3-06F0AEF491BD}" destId="{B51EDE5F-232D-4876-8491-A92B32B63893}" srcOrd="3" destOrd="0" presId="urn:microsoft.com/office/officeart/2018/5/layout/IconCircleLabelList"/>
    <dgm:cxn modelId="{D7F61B8D-3D4F-4D1B-B7DC-9E46C5BEAB36}" type="presParOf" srcId="{42955E83-96FB-4CBD-980A-9069371F484E}" destId="{C1FC2227-FF23-46E2-95A8-0EA922B2422F}" srcOrd="1" destOrd="0" presId="urn:microsoft.com/office/officeart/2018/5/layout/IconCircleLabelList"/>
    <dgm:cxn modelId="{DE58E9CE-B489-422D-BD44-55F45B9B9CB5}" type="presParOf" srcId="{42955E83-96FB-4CBD-980A-9069371F484E}" destId="{863573E8-98C9-4833-A3B7-DB5A3E97B417}" srcOrd="2" destOrd="0" presId="urn:microsoft.com/office/officeart/2018/5/layout/IconCircleLabelList"/>
    <dgm:cxn modelId="{60F0408C-8EBA-4070-ADFC-EC2D77823F89}" type="presParOf" srcId="{863573E8-98C9-4833-A3B7-DB5A3E97B417}" destId="{F5B0C7F8-DFDB-4C08-AF0B-19AB8DB70A2B}" srcOrd="0" destOrd="0" presId="urn:microsoft.com/office/officeart/2018/5/layout/IconCircleLabelList"/>
    <dgm:cxn modelId="{A943E862-F8DA-4532-9466-B21BE3DFD37B}" type="presParOf" srcId="{863573E8-98C9-4833-A3B7-DB5A3E97B417}" destId="{23A316B6-4508-43B8-9DE1-B8755D2F015A}" srcOrd="1" destOrd="0" presId="urn:microsoft.com/office/officeart/2018/5/layout/IconCircleLabelList"/>
    <dgm:cxn modelId="{180A1579-4213-474B-AF10-EB6F57ABCF6E}" type="presParOf" srcId="{863573E8-98C9-4833-A3B7-DB5A3E97B417}" destId="{C282D766-F225-4052-8CD0-B29389E4D67B}" srcOrd="2" destOrd="0" presId="urn:microsoft.com/office/officeart/2018/5/layout/IconCircleLabelList"/>
    <dgm:cxn modelId="{D5BD1BA6-B047-4618-AB4A-902E5380DD82}" type="presParOf" srcId="{863573E8-98C9-4833-A3B7-DB5A3E97B417}" destId="{3D167F4C-B942-4AEE-9FFE-A7C842F74ECF}" srcOrd="3" destOrd="0" presId="urn:microsoft.com/office/officeart/2018/5/layout/IconCircleLabelList"/>
    <dgm:cxn modelId="{ABE694A0-FDA1-461B-AB1D-A0C2EDC4DEF8}" type="presParOf" srcId="{42955E83-96FB-4CBD-980A-9069371F484E}" destId="{137CCA2F-0E1C-4FEA-9CD4-1718EF13C082}" srcOrd="3" destOrd="0" presId="urn:microsoft.com/office/officeart/2018/5/layout/IconCircleLabelList"/>
    <dgm:cxn modelId="{1B8969E1-514A-4F59-9FF7-AC8CE935D99D}" type="presParOf" srcId="{42955E83-96FB-4CBD-980A-9069371F484E}" destId="{095E8D4F-1FB0-440A-9B5A-CECE5262B0D8}" srcOrd="4" destOrd="0" presId="urn:microsoft.com/office/officeart/2018/5/layout/IconCircleLabelList"/>
    <dgm:cxn modelId="{58921D0A-52CD-464D-B5FB-3161B8872FEE}" type="presParOf" srcId="{095E8D4F-1FB0-440A-9B5A-CECE5262B0D8}" destId="{1E2CBE3A-087E-4582-A6CB-9A3656C63107}" srcOrd="0" destOrd="0" presId="urn:microsoft.com/office/officeart/2018/5/layout/IconCircleLabelList"/>
    <dgm:cxn modelId="{BBB2F82F-7D5F-4BA2-983E-76ECA2FFBFDB}" type="presParOf" srcId="{095E8D4F-1FB0-440A-9B5A-CECE5262B0D8}" destId="{CE022B5A-F831-4632-ADBE-C47F16A4D30C}" srcOrd="1" destOrd="0" presId="urn:microsoft.com/office/officeart/2018/5/layout/IconCircleLabelList"/>
    <dgm:cxn modelId="{0A246A6A-7D53-47BA-9F5B-C0A1532AB428}" type="presParOf" srcId="{095E8D4F-1FB0-440A-9B5A-CECE5262B0D8}" destId="{B182223F-A6F9-40D2-9D05-6379743C43D0}" srcOrd="2" destOrd="0" presId="urn:microsoft.com/office/officeart/2018/5/layout/IconCircleLabelList"/>
    <dgm:cxn modelId="{A0E22C02-316E-476E-AF9B-D75D998160B2}" type="presParOf" srcId="{095E8D4F-1FB0-440A-9B5A-CECE5262B0D8}" destId="{066CF649-395C-4F06-9FDE-299E8F095CF6}" srcOrd="3" destOrd="0" presId="urn:microsoft.com/office/officeart/2018/5/layout/IconCircleLabelList"/>
    <dgm:cxn modelId="{80C07622-733D-4C45-BDCB-BEBAE437AAC4}" type="presParOf" srcId="{42955E83-96FB-4CBD-980A-9069371F484E}" destId="{3E28F40E-5E97-4121-B373-E302455BF654}" srcOrd="5" destOrd="0" presId="urn:microsoft.com/office/officeart/2018/5/layout/IconCircleLabelList"/>
    <dgm:cxn modelId="{3992BF4C-8F3B-4DCA-ACA2-38372848C1B1}" type="presParOf" srcId="{42955E83-96FB-4CBD-980A-9069371F484E}" destId="{7E819B12-C521-4C07-9862-C71D66D09B1E}" srcOrd="6" destOrd="0" presId="urn:microsoft.com/office/officeart/2018/5/layout/IconCircleLabelList"/>
    <dgm:cxn modelId="{E89F0D7B-16F5-4A78-9FBB-404C81B69C29}" type="presParOf" srcId="{7E819B12-C521-4C07-9862-C71D66D09B1E}" destId="{9DAE8687-691A-4981-AFB5-BC0B00812D46}" srcOrd="0" destOrd="0" presId="urn:microsoft.com/office/officeart/2018/5/layout/IconCircleLabelList"/>
    <dgm:cxn modelId="{83307AC6-9A74-44F0-8757-DA0B9E942F72}" type="presParOf" srcId="{7E819B12-C521-4C07-9862-C71D66D09B1E}" destId="{EC6CC93C-EC28-4A7D-B9FB-29DF717549EE}" srcOrd="1" destOrd="0" presId="urn:microsoft.com/office/officeart/2018/5/layout/IconCircleLabelList"/>
    <dgm:cxn modelId="{45EB55ED-F247-4643-839A-85BF689CD6CB}" type="presParOf" srcId="{7E819B12-C521-4C07-9862-C71D66D09B1E}" destId="{A106149F-8770-4177-BE3D-806850F70C64}" srcOrd="2" destOrd="0" presId="urn:microsoft.com/office/officeart/2018/5/layout/IconCircleLabelList"/>
    <dgm:cxn modelId="{DAA7164D-D7BA-4C48-945F-3E944D96CE2A}" type="presParOf" srcId="{7E819B12-C521-4C07-9862-C71D66D09B1E}" destId="{D6843178-974B-4D81-B3DF-AF4FAE7C978D}" srcOrd="3" destOrd="0" presId="urn:microsoft.com/office/officeart/2018/5/layout/IconCircleLabelList"/>
    <dgm:cxn modelId="{08CE3881-06E3-45F9-8837-DD0C9A945BF6}" type="presParOf" srcId="{42955E83-96FB-4CBD-980A-9069371F484E}" destId="{721C9891-D3EF-452E-9790-7CA5FE315B61}" srcOrd="7" destOrd="0" presId="urn:microsoft.com/office/officeart/2018/5/layout/IconCircleLabelList"/>
    <dgm:cxn modelId="{63694259-9FC0-40AE-83E8-459ADBA61CC5}" type="presParOf" srcId="{42955E83-96FB-4CBD-980A-9069371F484E}" destId="{97D3AE3F-16E5-48D2-9D25-FCBB92F6016F}" srcOrd="8" destOrd="0" presId="urn:microsoft.com/office/officeart/2018/5/layout/IconCircleLabelList"/>
    <dgm:cxn modelId="{A6F0E25C-35B2-492E-A662-4FDCD38750E4}" type="presParOf" srcId="{97D3AE3F-16E5-48D2-9D25-FCBB92F6016F}" destId="{AA3CB46A-F069-4582-8B52-9143F1731523}" srcOrd="0" destOrd="0" presId="urn:microsoft.com/office/officeart/2018/5/layout/IconCircleLabelList"/>
    <dgm:cxn modelId="{6A7957DD-3E47-4A13-A212-00273D5B531B}" type="presParOf" srcId="{97D3AE3F-16E5-48D2-9D25-FCBB92F6016F}" destId="{5A77AB92-DE97-46C2-9A9D-6EBD6604641F}" srcOrd="1" destOrd="0" presId="urn:microsoft.com/office/officeart/2018/5/layout/IconCircleLabelList"/>
    <dgm:cxn modelId="{7888AC29-6117-4688-8A92-9FCD12F4FF88}" type="presParOf" srcId="{97D3AE3F-16E5-48D2-9D25-FCBB92F6016F}" destId="{1227A7CE-5900-4D7E-AA83-05753B9242F4}" srcOrd="2" destOrd="0" presId="urn:microsoft.com/office/officeart/2018/5/layout/IconCircleLabelList"/>
    <dgm:cxn modelId="{B2D8490E-639F-41F1-B982-F2D232CD9E58}" type="presParOf" srcId="{97D3AE3F-16E5-48D2-9D25-FCBB92F6016F}" destId="{73C68CDB-9743-4D2B-B109-C39401A69330}"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600AFDA-A48E-4C4F-BD74-8C179ABB500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50BBB13-87BA-48B7-BF85-F2C5A22AAF2B}">
      <dgm:prSet/>
      <dgm:spPr/>
      <dgm:t>
        <a:bodyPr/>
        <a:lstStyle/>
        <a:p>
          <a:pPr>
            <a:lnSpc>
              <a:spcPct val="100000"/>
            </a:lnSpc>
          </a:pPr>
          <a:r>
            <a:rPr lang="en-US" dirty="0"/>
            <a:t>At least 2 months = 60 days min.</a:t>
          </a:r>
          <a:r>
            <a:rPr lang="cs-CZ" dirty="0"/>
            <a:t>, max. 12 </a:t>
          </a:r>
          <a:r>
            <a:rPr lang="cs-CZ" dirty="0" err="1"/>
            <a:t>months</a:t>
          </a:r>
          <a:r>
            <a:rPr lang="en-US" dirty="0"/>
            <a:t>
= you can travel for the summer!</a:t>
          </a:r>
        </a:p>
      </dgm:t>
    </dgm:pt>
    <dgm:pt modelId="{C9DC7C5B-EF51-4949-84BD-64665E1DFBE9}" type="parTrans" cxnId="{F076CD65-46EE-499C-964D-7EE87FAEF034}">
      <dgm:prSet/>
      <dgm:spPr/>
      <dgm:t>
        <a:bodyPr/>
        <a:lstStyle/>
        <a:p>
          <a:endParaRPr lang="en-US"/>
        </a:p>
      </dgm:t>
    </dgm:pt>
    <dgm:pt modelId="{DE99D044-5469-40A4-AD14-FA3BB2E3697E}" type="sibTrans" cxnId="{F076CD65-46EE-499C-964D-7EE87FAEF034}">
      <dgm:prSet/>
      <dgm:spPr/>
      <dgm:t>
        <a:bodyPr/>
        <a:lstStyle/>
        <a:p>
          <a:endParaRPr lang="en-US"/>
        </a:p>
      </dgm:t>
    </dgm:pt>
    <dgm:pt modelId="{C7CB4D1D-9AF3-4F32-B249-71B4BAE48E54}">
      <dgm:prSet/>
      <dgm:spPr/>
      <dgm:t>
        <a:bodyPr/>
        <a:lstStyle/>
        <a:p>
          <a:pPr>
            <a:lnSpc>
              <a:spcPct val="100000"/>
            </a:lnSpc>
          </a:pPr>
          <a:r>
            <a:rPr lang="en-US" dirty="0"/>
            <a:t>The biggest advantage - you can go anywhere, to any institution in the EU</a:t>
          </a:r>
        </a:p>
      </dgm:t>
    </dgm:pt>
    <dgm:pt modelId="{CC6FFB6D-8BC8-4510-A935-88A9DA711B3F}" type="sibTrans" cxnId="{B47A5C5F-81A3-443D-8E2C-0EBF10003932}">
      <dgm:prSet/>
      <dgm:spPr/>
      <dgm:t>
        <a:bodyPr/>
        <a:lstStyle/>
        <a:p>
          <a:endParaRPr lang="en-US"/>
        </a:p>
      </dgm:t>
    </dgm:pt>
    <dgm:pt modelId="{6EE5AA31-16C6-4BC3-B1F3-6FA7F1CCDA47}" type="parTrans" cxnId="{B47A5C5F-81A3-443D-8E2C-0EBF10003932}">
      <dgm:prSet/>
      <dgm:spPr/>
      <dgm:t>
        <a:bodyPr/>
        <a:lstStyle/>
        <a:p>
          <a:endParaRPr lang="en-US"/>
        </a:p>
      </dgm:t>
    </dgm:pt>
    <dgm:pt modelId="{7DA34E7C-EDB8-42D0-82BD-29A47A6C85AF}">
      <dgm:prSet/>
      <dgm:spPr/>
      <dgm:t>
        <a:bodyPr/>
        <a:lstStyle/>
        <a:p>
          <a:pPr>
            <a:lnSpc>
              <a:spcPct val="100000"/>
            </a:lnSpc>
          </a:pPr>
          <a:r>
            <a:rPr lang="en-US" dirty="0"/>
            <a:t>Scholarship (630/750 per month)</a:t>
          </a:r>
          <a:r>
            <a:rPr lang="cs-CZ" dirty="0"/>
            <a:t> </a:t>
          </a:r>
          <a:r>
            <a:rPr lang="en-US" dirty="0"/>
            <a:t>+ possibility of one-time faculty scholarship!</a:t>
          </a:r>
        </a:p>
      </dgm:t>
    </dgm:pt>
    <dgm:pt modelId="{D21878B7-E6F5-4469-8A47-5DE32E48319E}" type="sibTrans" cxnId="{71B54356-2B22-437A-9A8E-0010FFB013EA}">
      <dgm:prSet/>
      <dgm:spPr/>
      <dgm:t>
        <a:bodyPr/>
        <a:lstStyle/>
        <a:p>
          <a:endParaRPr lang="en-US"/>
        </a:p>
      </dgm:t>
    </dgm:pt>
    <dgm:pt modelId="{5CC8E9A8-0B6D-4D8D-8105-93FAEA1FE55F}" type="parTrans" cxnId="{71B54356-2B22-437A-9A8E-0010FFB013EA}">
      <dgm:prSet/>
      <dgm:spPr/>
      <dgm:t>
        <a:bodyPr/>
        <a:lstStyle/>
        <a:p>
          <a:endParaRPr lang="en-US"/>
        </a:p>
      </dgm:t>
    </dgm:pt>
    <dgm:pt modelId="{EB2D5C97-EB04-4015-846E-291C56073F1A}" type="pres">
      <dgm:prSet presAssocID="{3600AFDA-A48E-4C4F-BD74-8C179ABB500E}" presName="root" presStyleCnt="0">
        <dgm:presLayoutVars>
          <dgm:dir/>
          <dgm:resizeHandles val="exact"/>
        </dgm:presLayoutVars>
      </dgm:prSet>
      <dgm:spPr/>
    </dgm:pt>
    <dgm:pt modelId="{F87A7BD5-D643-413E-A485-710D10A787C6}" type="pres">
      <dgm:prSet presAssocID="{850BBB13-87BA-48B7-BF85-F2C5A22AAF2B}" presName="compNode" presStyleCnt="0"/>
      <dgm:spPr/>
    </dgm:pt>
    <dgm:pt modelId="{EF780226-B6FB-46F6-AA7F-58B3EE6465D7}" type="pres">
      <dgm:prSet presAssocID="{850BBB13-87BA-48B7-BF85-F2C5A22AAF2B}" presName="bgRect" presStyleLbl="bgShp" presStyleIdx="0" presStyleCnt="3"/>
      <dgm:spPr/>
    </dgm:pt>
    <dgm:pt modelId="{4BC75EAA-C12F-49D4-A10C-92ABCB504929}" type="pres">
      <dgm:prSet presAssocID="{850BBB13-87BA-48B7-BF85-F2C5A22AAF2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opky"/>
        </a:ext>
      </dgm:extLst>
    </dgm:pt>
    <dgm:pt modelId="{BA9F21FA-AC7A-4793-83C7-6896C1DC68A2}" type="pres">
      <dgm:prSet presAssocID="{850BBB13-87BA-48B7-BF85-F2C5A22AAF2B}" presName="spaceRect" presStyleCnt="0"/>
      <dgm:spPr/>
    </dgm:pt>
    <dgm:pt modelId="{7420DAFD-2C78-4DF7-90E7-9C36BF24EFEC}" type="pres">
      <dgm:prSet presAssocID="{850BBB13-87BA-48B7-BF85-F2C5A22AAF2B}" presName="parTx" presStyleLbl="revTx" presStyleIdx="0" presStyleCnt="3">
        <dgm:presLayoutVars>
          <dgm:chMax val="0"/>
          <dgm:chPref val="0"/>
        </dgm:presLayoutVars>
      </dgm:prSet>
      <dgm:spPr/>
    </dgm:pt>
    <dgm:pt modelId="{296BA80A-05C3-43D9-B257-6CB6A7607EAB}" type="pres">
      <dgm:prSet presAssocID="{DE99D044-5469-40A4-AD14-FA3BB2E3697E}" presName="sibTrans" presStyleCnt="0"/>
      <dgm:spPr/>
    </dgm:pt>
    <dgm:pt modelId="{9D99B89A-DE79-4E8E-8FC0-CCAA1CAF786C}" type="pres">
      <dgm:prSet presAssocID="{C7CB4D1D-9AF3-4F32-B249-71B4BAE48E54}" presName="compNode" presStyleCnt="0"/>
      <dgm:spPr/>
    </dgm:pt>
    <dgm:pt modelId="{F663CAEF-7E52-4088-8065-070CEB2441FA}" type="pres">
      <dgm:prSet presAssocID="{C7CB4D1D-9AF3-4F32-B249-71B4BAE48E54}" presName="bgRect" presStyleLbl="bgShp" presStyleIdx="1" presStyleCnt="3"/>
      <dgm:spPr/>
    </dgm:pt>
    <dgm:pt modelId="{62B3B1E3-A1A9-40BA-ABFB-13CC75367AA7}" type="pres">
      <dgm:prSet presAssocID="{C7CB4D1D-9AF3-4F32-B249-71B4BAE48E5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ilot"/>
        </a:ext>
      </dgm:extLst>
    </dgm:pt>
    <dgm:pt modelId="{D644C2CB-9CC9-4E0A-89D7-1D39DB8BE431}" type="pres">
      <dgm:prSet presAssocID="{C7CB4D1D-9AF3-4F32-B249-71B4BAE48E54}" presName="spaceRect" presStyleCnt="0"/>
      <dgm:spPr/>
    </dgm:pt>
    <dgm:pt modelId="{474898E0-5039-4B17-9751-CCC044F8549E}" type="pres">
      <dgm:prSet presAssocID="{C7CB4D1D-9AF3-4F32-B249-71B4BAE48E54}" presName="parTx" presStyleLbl="revTx" presStyleIdx="1" presStyleCnt="3">
        <dgm:presLayoutVars>
          <dgm:chMax val="0"/>
          <dgm:chPref val="0"/>
        </dgm:presLayoutVars>
      </dgm:prSet>
      <dgm:spPr/>
    </dgm:pt>
    <dgm:pt modelId="{736975F8-00AB-4FDF-AEBF-F02CE8D6AE75}" type="pres">
      <dgm:prSet presAssocID="{CC6FFB6D-8BC8-4510-A935-88A9DA711B3F}" presName="sibTrans" presStyleCnt="0"/>
      <dgm:spPr/>
    </dgm:pt>
    <dgm:pt modelId="{4CB1B252-9764-40DE-A82E-9AC6EE645F95}" type="pres">
      <dgm:prSet presAssocID="{7DA34E7C-EDB8-42D0-82BD-29A47A6C85AF}" presName="compNode" presStyleCnt="0"/>
      <dgm:spPr/>
    </dgm:pt>
    <dgm:pt modelId="{C3D0042F-D053-4380-A1E9-101AB244EAC8}" type="pres">
      <dgm:prSet presAssocID="{7DA34E7C-EDB8-42D0-82BD-29A47A6C85AF}" presName="bgRect" presStyleLbl="bgShp" presStyleIdx="2" presStyleCnt="3"/>
      <dgm:spPr/>
    </dgm:pt>
    <dgm:pt modelId="{6C1BDFD6-CC78-4689-B90D-9869EC6DC7CD}" type="pres">
      <dgm:prSet presAssocID="{7DA34E7C-EDB8-42D0-82BD-29A47A6C85A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iploma Roll"/>
        </a:ext>
      </dgm:extLst>
    </dgm:pt>
    <dgm:pt modelId="{64318FFB-BFE4-48AC-8F4E-693FAF98F336}" type="pres">
      <dgm:prSet presAssocID="{7DA34E7C-EDB8-42D0-82BD-29A47A6C85AF}" presName="spaceRect" presStyleCnt="0"/>
      <dgm:spPr/>
    </dgm:pt>
    <dgm:pt modelId="{82FB5095-17FE-445B-8B7B-D4F9D8736E95}" type="pres">
      <dgm:prSet presAssocID="{7DA34E7C-EDB8-42D0-82BD-29A47A6C85AF}" presName="parTx" presStyleLbl="revTx" presStyleIdx="2" presStyleCnt="3">
        <dgm:presLayoutVars>
          <dgm:chMax val="0"/>
          <dgm:chPref val="0"/>
        </dgm:presLayoutVars>
      </dgm:prSet>
      <dgm:spPr/>
    </dgm:pt>
  </dgm:ptLst>
  <dgm:cxnLst>
    <dgm:cxn modelId="{A848A622-499C-4BB5-9007-017A21A29A92}" type="presOf" srcId="{7DA34E7C-EDB8-42D0-82BD-29A47A6C85AF}" destId="{82FB5095-17FE-445B-8B7B-D4F9D8736E95}" srcOrd="0" destOrd="0" presId="urn:microsoft.com/office/officeart/2018/2/layout/IconVerticalSolidList"/>
    <dgm:cxn modelId="{8B80FB31-01AF-4E9E-95E6-5AD504B714CF}" type="presOf" srcId="{C7CB4D1D-9AF3-4F32-B249-71B4BAE48E54}" destId="{474898E0-5039-4B17-9751-CCC044F8549E}" srcOrd="0" destOrd="0" presId="urn:microsoft.com/office/officeart/2018/2/layout/IconVerticalSolidList"/>
    <dgm:cxn modelId="{B47A5C5F-81A3-443D-8E2C-0EBF10003932}" srcId="{3600AFDA-A48E-4C4F-BD74-8C179ABB500E}" destId="{C7CB4D1D-9AF3-4F32-B249-71B4BAE48E54}" srcOrd="1" destOrd="0" parTransId="{6EE5AA31-16C6-4BC3-B1F3-6FA7F1CCDA47}" sibTransId="{CC6FFB6D-8BC8-4510-A935-88A9DA711B3F}"/>
    <dgm:cxn modelId="{F076CD65-46EE-499C-964D-7EE87FAEF034}" srcId="{3600AFDA-A48E-4C4F-BD74-8C179ABB500E}" destId="{850BBB13-87BA-48B7-BF85-F2C5A22AAF2B}" srcOrd="0" destOrd="0" parTransId="{C9DC7C5B-EF51-4949-84BD-64665E1DFBE9}" sibTransId="{DE99D044-5469-40A4-AD14-FA3BB2E3697E}"/>
    <dgm:cxn modelId="{71B54356-2B22-437A-9A8E-0010FFB013EA}" srcId="{3600AFDA-A48E-4C4F-BD74-8C179ABB500E}" destId="{7DA34E7C-EDB8-42D0-82BD-29A47A6C85AF}" srcOrd="2" destOrd="0" parTransId="{5CC8E9A8-0B6D-4D8D-8105-93FAEA1FE55F}" sibTransId="{D21878B7-E6F5-4469-8A47-5DE32E48319E}"/>
    <dgm:cxn modelId="{06E51DA2-1F7B-4DD5-B30C-C38764428260}" type="presOf" srcId="{3600AFDA-A48E-4C4F-BD74-8C179ABB500E}" destId="{EB2D5C97-EB04-4015-846E-291C56073F1A}" srcOrd="0" destOrd="0" presId="urn:microsoft.com/office/officeart/2018/2/layout/IconVerticalSolidList"/>
    <dgm:cxn modelId="{B01CB0C6-FBB4-41DE-8548-F747BF48CA8C}" type="presOf" srcId="{850BBB13-87BA-48B7-BF85-F2C5A22AAF2B}" destId="{7420DAFD-2C78-4DF7-90E7-9C36BF24EFEC}" srcOrd="0" destOrd="0" presId="urn:microsoft.com/office/officeart/2018/2/layout/IconVerticalSolidList"/>
    <dgm:cxn modelId="{1483C485-560F-4CF1-9161-201109F3E065}" type="presParOf" srcId="{EB2D5C97-EB04-4015-846E-291C56073F1A}" destId="{F87A7BD5-D643-413E-A485-710D10A787C6}" srcOrd="0" destOrd="0" presId="urn:microsoft.com/office/officeart/2018/2/layout/IconVerticalSolidList"/>
    <dgm:cxn modelId="{68972099-0C23-46C6-887C-7B1F7D1B179B}" type="presParOf" srcId="{F87A7BD5-D643-413E-A485-710D10A787C6}" destId="{EF780226-B6FB-46F6-AA7F-58B3EE6465D7}" srcOrd="0" destOrd="0" presId="urn:microsoft.com/office/officeart/2018/2/layout/IconVerticalSolidList"/>
    <dgm:cxn modelId="{39B2792A-F10A-4DB9-88A8-8B9FB4B6E0AD}" type="presParOf" srcId="{F87A7BD5-D643-413E-A485-710D10A787C6}" destId="{4BC75EAA-C12F-49D4-A10C-92ABCB504929}" srcOrd="1" destOrd="0" presId="urn:microsoft.com/office/officeart/2018/2/layout/IconVerticalSolidList"/>
    <dgm:cxn modelId="{877C734D-B364-45A4-9476-3290885F5545}" type="presParOf" srcId="{F87A7BD5-D643-413E-A485-710D10A787C6}" destId="{BA9F21FA-AC7A-4793-83C7-6896C1DC68A2}" srcOrd="2" destOrd="0" presId="urn:microsoft.com/office/officeart/2018/2/layout/IconVerticalSolidList"/>
    <dgm:cxn modelId="{C31C81DA-E1E8-4166-9717-AD964FBFF767}" type="presParOf" srcId="{F87A7BD5-D643-413E-A485-710D10A787C6}" destId="{7420DAFD-2C78-4DF7-90E7-9C36BF24EFEC}" srcOrd="3" destOrd="0" presId="urn:microsoft.com/office/officeart/2018/2/layout/IconVerticalSolidList"/>
    <dgm:cxn modelId="{A8A5DDA0-A715-4C2F-8C02-E3DD0C94BAB9}" type="presParOf" srcId="{EB2D5C97-EB04-4015-846E-291C56073F1A}" destId="{296BA80A-05C3-43D9-B257-6CB6A7607EAB}" srcOrd="1" destOrd="0" presId="urn:microsoft.com/office/officeart/2018/2/layout/IconVerticalSolidList"/>
    <dgm:cxn modelId="{C36C4C55-66B9-4279-8B26-CFF0DA088DE6}" type="presParOf" srcId="{EB2D5C97-EB04-4015-846E-291C56073F1A}" destId="{9D99B89A-DE79-4E8E-8FC0-CCAA1CAF786C}" srcOrd="2" destOrd="0" presId="urn:microsoft.com/office/officeart/2018/2/layout/IconVerticalSolidList"/>
    <dgm:cxn modelId="{30EBB60F-1799-493B-B072-68D9A7FBF214}" type="presParOf" srcId="{9D99B89A-DE79-4E8E-8FC0-CCAA1CAF786C}" destId="{F663CAEF-7E52-4088-8065-070CEB2441FA}" srcOrd="0" destOrd="0" presId="urn:microsoft.com/office/officeart/2018/2/layout/IconVerticalSolidList"/>
    <dgm:cxn modelId="{66C63408-DE21-4552-B9DA-35BF8D46399C}" type="presParOf" srcId="{9D99B89A-DE79-4E8E-8FC0-CCAA1CAF786C}" destId="{62B3B1E3-A1A9-40BA-ABFB-13CC75367AA7}" srcOrd="1" destOrd="0" presId="urn:microsoft.com/office/officeart/2018/2/layout/IconVerticalSolidList"/>
    <dgm:cxn modelId="{3538FF82-E96F-4BF8-B215-A67F1855F826}" type="presParOf" srcId="{9D99B89A-DE79-4E8E-8FC0-CCAA1CAF786C}" destId="{D644C2CB-9CC9-4E0A-89D7-1D39DB8BE431}" srcOrd="2" destOrd="0" presId="urn:microsoft.com/office/officeart/2018/2/layout/IconVerticalSolidList"/>
    <dgm:cxn modelId="{0EA68610-ABD4-4D8F-997E-077C0550B963}" type="presParOf" srcId="{9D99B89A-DE79-4E8E-8FC0-CCAA1CAF786C}" destId="{474898E0-5039-4B17-9751-CCC044F8549E}" srcOrd="3" destOrd="0" presId="urn:microsoft.com/office/officeart/2018/2/layout/IconVerticalSolidList"/>
    <dgm:cxn modelId="{93C5BCCC-DF9F-436E-AF3D-51D21DA11B35}" type="presParOf" srcId="{EB2D5C97-EB04-4015-846E-291C56073F1A}" destId="{736975F8-00AB-4FDF-AEBF-F02CE8D6AE75}" srcOrd="3" destOrd="0" presId="urn:microsoft.com/office/officeart/2018/2/layout/IconVerticalSolidList"/>
    <dgm:cxn modelId="{9B570718-0B4D-4555-B451-1EA093D7A5AD}" type="presParOf" srcId="{EB2D5C97-EB04-4015-846E-291C56073F1A}" destId="{4CB1B252-9764-40DE-A82E-9AC6EE645F95}" srcOrd="4" destOrd="0" presId="urn:microsoft.com/office/officeart/2018/2/layout/IconVerticalSolidList"/>
    <dgm:cxn modelId="{9EEC9E43-BE97-45A3-B82A-8EC3AD23CD3E}" type="presParOf" srcId="{4CB1B252-9764-40DE-A82E-9AC6EE645F95}" destId="{C3D0042F-D053-4380-A1E9-101AB244EAC8}" srcOrd="0" destOrd="0" presId="urn:microsoft.com/office/officeart/2018/2/layout/IconVerticalSolidList"/>
    <dgm:cxn modelId="{33489959-38D2-446F-85CC-E726C4722E0A}" type="presParOf" srcId="{4CB1B252-9764-40DE-A82E-9AC6EE645F95}" destId="{6C1BDFD6-CC78-4689-B90D-9869EC6DC7CD}" srcOrd="1" destOrd="0" presId="urn:microsoft.com/office/officeart/2018/2/layout/IconVerticalSolidList"/>
    <dgm:cxn modelId="{7A2E9F38-31FF-4DD8-B0A5-11F2EBB9424E}" type="presParOf" srcId="{4CB1B252-9764-40DE-A82E-9AC6EE645F95}" destId="{64318FFB-BFE4-48AC-8F4E-693FAF98F336}" srcOrd="2" destOrd="0" presId="urn:microsoft.com/office/officeart/2018/2/layout/IconVerticalSolidList"/>
    <dgm:cxn modelId="{4155F47D-C130-4106-9894-9F9D14D4D640}" type="presParOf" srcId="{4CB1B252-9764-40DE-A82E-9AC6EE645F95}" destId="{82FB5095-17FE-445B-8B7B-D4F9D8736E9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BAE21F4-F946-4CBD-B744-285F5336CAEF}"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95435F39-5096-4F5E-94F9-DF1A78C94113}">
      <dgm:prSet phldrT="[Text]"/>
      <dgm:spPr/>
      <dgm:t>
        <a:bodyPr/>
        <a:lstStyle/>
        <a:p>
          <a:r>
            <a:rPr lang="en-US" b="0" i="0" dirty="0"/>
            <a:t>The </a:t>
          </a:r>
          <a:r>
            <a:rPr lang="en-US" b="0" i="0" dirty="0" err="1"/>
            <a:t>programme</a:t>
          </a:r>
          <a:r>
            <a:rPr lang="en-US" b="0" i="0" dirty="0"/>
            <a:t> is for students who cannot finance </a:t>
          </a:r>
          <a:r>
            <a:rPr lang="en-US" b="0" i="0"/>
            <a:t>their </a:t>
          </a:r>
          <a:r>
            <a:rPr lang="cs-CZ" b="0" i="0"/>
            <a:t>stay</a:t>
          </a:r>
          <a:r>
            <a:rPr lang="en-US" b="0" i="0"/>
            <a:t> </a:t>
          </a:r>
          <a:r>
            <a:rPr lang="en-US" b="0" i="0" dirty="0"/>
            <a:t>through another </a:t>
          </a:r>
          <a:r>
            <a:rPr lang="en-US" b="0" i="0" dirty="0" err="1"/>
            <a:t>programme</a:t>
          </a:r>
          <a:r>
            <a:rPr lang="en-US" b="0" i="0" dirty="0"/>
            <a:t> (e.g. Erasmus+)</a:t>
          </a:r>
          <a:endParaRPr lang="cs-CZ" dirty="0"/>
        </a:p>
      </dgm:t>
    </dgm:pt>
    <dgm:pt modelId="{7D9F3F17-B25A-4176-8C4F-11A8C214953A}" type="parTrans" cxnId="{8922AC8F-610C-4A97-B71D-BB220C5EE706}">
      <dgm:prSet/>
      <dgm:spPr/>
      <dgm:t>
        <a:bodyPr/>
        <a:lstStyle/>
        <a:p>
          <a:endParaRPr lang="cs-CZ"/>
        </a:p>
      </dgm:t>
    </dgm:pt>
    <dgm:pt modelId="{1E9F299F-9DCF-41F9-81FB-7E0FC59A7F47}" type="sibTrans" cxnId="{8922AC8F-610C-4A97-B71D-BB220C5EE706}">
      <dgm:prSet/>
      <dgm:spPr/>
      <dgm:t>
        <a:bodyPr/>
        <a:lstStyle/>
        <a:p>
          <a:endParaRPr lang="cs-CZ"/>
        </a:p>
      </dgm:t>
    </dgm:pt>
    <dgm:pt modelId="{F9C6A618-118D-42F6-890C-AE2E9DEB7CCA}">
      <dgm:prSet phldrT="[Text]"/>
      <dgm:spPr/>
      <dgm:t>
        <a:bodyPr/>
        <a:lstStyle/>
        <a:p>
          <a:r>
            <a:rPr lang="en-US" b="0" i="0" dirty="0"/>
            <a:t>As a </a:t>
          </a:r>
          <a:r>
            <a:rPr lang="en-US" b="0" i="0" dirty="0" err="1"/>
            <a:t>freemover</a:t>
          </a:r>
          <a:r>
            <a:rPr lang="cs-CZ" b="0" i="0" dirty="0"/>
            <a:t>,</a:t>
          </a:r>
          <a:r>
            <a:rPr lang="en-US" b="0" i="0" dirty="0"/>
            <a:t> you can travel to any country in the world for your stay, you make your own arrangements</a:t>
          </a:r>
          <a:endParaRPr lang="cs-CZ" dirty="0"/>
        </a:p>
      </dgm:t>
    </dgm:pt>
    <dgm:pt modelId="{53F1213B-FCD5-4035-8FAD-F8E9A87CBF3D}" type="parTrans" cxnId="{A069BF7E-7F60-4767-BD8A-EED5BB34E5BE}">
      <dgm:prSet/>
      <dgm:spPr/>
      <dgm:t>
        <a:bodyPr/>
        <a:lstStyle/>
        <a:p>
          <a:endParaRPr lang="cs-CZ"/>
        </a:p>
      </dgm:t>
    </dgm:pt>
    <dgm:pt modelId="{96E18BC5-A8BF-402D-A120-84AB44E67AEA}" type="sibTrans" cxnId="{A069BF7E-7F60-4767-BD8A-EED5BB34E5BE}">
      <dgm:prSet/>
      <dgm:spPr/>
      <dgm:t>
        <a:bodyPr/>
        <a:lstStyle/>
        <a:p>
          <a:endParaRPr lang="cs-CZ"/>
        </a:p>
      </dgm:t>
    </dgm:pt>
    <dgm:pt modelId="{B2D37DD1-CEA3-479B-870B-D870C467980C}">
      <dgm:prSet phldrT="[Text]"/>
      <dgm:spPr/>
      <dgm:t>
        <a:bodyPr/>
        <a:lstStyle/>
        <a:p>
          <a:r>
            <a:rPr lang="cs-CZ" dirty="0"/>
            <a:t>Min. 30 </a:t>
          </a:r>
          <a:r>
            <a:rPr lang="cs-CZ" dirty="0" err="1"/>
            <a:t>days</a:t>
          </a:r>
          <a:r>
            <a:rPr lang="cs-CZ" dirty="0"/>
            <a:t>, max. 1 </a:t>
          </a:r>
          <a:r>
            <a:rPr lang="cs-CZ" dirty="0" err="1"/>
            <a:t>semester</a:t>
          </a:r>
          <a:endParaRPr lang="cs-CZ" dirty="0"/>
        </a:p>
      </dgm:t>
    </dgm:pt>
    <dgm:pt modelId="{18771CE6-BFE8-409F-AFDB-648811FC9986}" type="parTrans" cxnId="{ADD88E5E-4927-4554-8526-EF4733FC749D}">
      <dgm:prSet/>
      <dgm:spPr/>
      <dgm:t>
        <a:bodyPr/>
        <a:lstStyle/>
        <a:p>
          <a:endParaRPr lang="cs-CZ"/>
        </a:p>
      </dgm:t>
    </dgm:pt>
    <dgm:pt modelId="{8C776127-C2E1-4107-B3F5-CA16A7D33FC9}" type="sibTrans" cxnId="{ADD88E5E-4927-4554-8526-EF4733FC749D}">
      <dgm:prSet/>
      <dgm:spPr/>
      <dgm:t>
        <a:bodyPr/>
        <a:lstStyle/>
        <a:p>
          <a:endParaRPr lang="cs-CZ"/>
        </a:p>
      </dgm:t>
    </dgm:pt>
    <dgm:pt modelId="{A51AD1B8-C1BD-40EA-9F89-84A97C42F5FC}">
      <dgm:prSet phldrT="[Text]"/>
      <dgm:spPr/>
      <dgm:t>
        <a:bodyPr/>
        <a:lstStyle/>
        <a:p>
          <a:r>
            <a:rPr lang="cs-CZ" dirty="0"/>
            <a:t>Up to 16 000 Kč/</a:t>
          </a:r>
          <a:r>
            <a:rPr lang="cs-CZ" dirty="0" err="1"/>
            <a:t>month</a:t>
          </a:r>
          <a:endParaRPr lang="cs-CZ" dirty="0"/>
        </a:p>
      </dgm:t>
    </dgm:pt>
    <dgm:pt modelId="{FAE6BE0B-2B3F-4A93-A6DD-799F488284AE}" type="parTrans" cxnId="{99178DED-5BBA-4506-B9D2-CE2FB7CB4BB8}">
      <dgm:prSet/>
      <dgm:spPr/>
      <dgm:t>
        <a:bodyPr/>
        <a:lstStyle/>
        <a:p>
          <a:endParaRPr lang="cs-CZ"/>
        </a:p>
      </dgm:t>
    </dgm:pt>
    <dgm:pt modelId="{57E0843B-D76D-479C-A49E-3DEFE15FDABB}" type="sibTrans" cxnId="{99178DED-5BBA-4506-B9D2-CE2FB7CB4BB8}">
      <dgm:prSet/>
      <dgm:spPr/>
      <dgm:t>
        <a:bodyPr/>
        <a:lstStyle/>
        <a:p>
          <a:endParaRPr lang="cs-CZ"/>
        </a:p>
      </dgm:t>
    </dgm:pt>
    <dgm:pt modelId="{E974F329-0E42-4912-A7F9-C22DB8D6880A}">
      <dgm:prSet phldrT="[Text]"/>
      <dgm:spPr/>
      <dgm:t>
        <a:bodyPr/>
        <a:lstStyle/>
        <a:p>
          <a:r>
            <a:rPr lang="cs-CZ" b="1" dirty="0" err="1"/>
            <a:t>Deadline</a:t>
          </a:r>
          <a:r>
            <a:rPr lang="cs-CZ" b="1" dirty="0"/>
            <a:t>: 15.12. for the </a:t>
          </a:r>
          <a:r>
            <a:rPr lang="cs-CZ" b="1" dirty="0" err="1"/>
            <a:t>next</a:t>
          </a:r>
          <a:r>
            <a:rPr lang="cs-CZ" b="1" dirty="0"/>
            <a:t> </a:t>
          </a:r>
          <a:r>
            <a:rPr lang="cs-CZ" b="1" dirty="0" err="1"/>
            <a:t>calendar</a:t>
          </a:r>
          <a:r>
            <a:rPr lang="cs-CZ" b="1" dirty="0"/>
            <a:t> </a:t>
          </a:r>
          <a:r>
            <a:rPr lang="cs-CZ" b="1" dirty="0" err="1"/>
            <a:t>year</a:t>
          </a:r>
          <a:endParaRPr lang="cs-CZ" dirty="0"/>
        </a:p>
      </dgm:t>
    </dgm:pt>
    <dgm:pt modelId="{C2EBFDE1-6092-43D0-85F2-D7B79F598A14}" type="parTrans" cxnId="{08C4F5AA-F7BB-45CF-AA10-EA23FF377103}">
      <dgm:prSet/>
      <dgm:spPr/>
      <dgm:t>
        <a:bodyPr/>
        <a:lstStyle/>
        <a:p>
          <a:endParaRPr lang="cs-CZ"/>
        </a:p>
      </dgm:t>
    </dgm:pt>
    <dgm:pt modelId="{982B8C10-F8F4-476A-9E63-EB6EF9E0FBBF}" type="sibTrans" cxnId="{08C4F5AA-F7BB-45CF-AA10-EA23FF377103}">
      <dgm:prSet/>
      <dgm:spPr/>
      <dgm:t>
        <a:bodyPr/>
        <a:lstStyle/>
        <a:p>
          <a:endParaRPr lang="cs-CZ"/>
        </a:p>
      </dgm:t>
    </dgm:pt>
    <dgm:pt modelId="{B9E4A81B-AB15-4822-922A-A9D7EBA7FEC8}" type="pres">
      <dgm:prSet presAssocID="{BBAE21F4-F946-4CBD-B744-285F5336CAEF}" presName="linearFlow" presStyleCnt="0">
        <dgm:presLayoutVars>
          <dgm:dir/>
          <dgm:resizeHandles val="exact"/>
        </dgm:presLayoutVars>
      </dgm:prSet>
      <dgm:spPr/>
    </dgm:pt>
    <dgm:pt modelId="{9F4F1627-5AE2-4DCE-8620-72E3F58A78A6}" type="pres">
      <dgm:prSet presAssocID="{95435F39-5096-4F5E-94F9-DF1A78C94113}" presName="comp" presStyleCnt="0"/>
      <dgm:spPr/>
    </dgm:pt>
    <dgm:pt modelId="{E2C23CC6-8B4E-4351-BEB3-69EAA8AB8F9C}" type="pres">
      <dgm:prSet presAssocID="{95435F39-5096-4F5E-94F9-DF1A78C94113}" presName="rect2" presStyleLbl="node1" presStyleIdx="0" presStyleCnt="5">
        <dgm:presLayoutVars>
          <dgm:bulletEnabled val="1"/>
        </dgm:presLayoutVars>
      </dgm:prSet>
      <dgm:spPr/>
    </dgm:pt>
    <dgm:pt modelId="{D9646808-85EE-4C43-B0FE-AEFA60337957}" type="pres">
      <dgm:prSet presAssocID="{95435F39-5096-4F5E-94F9-DF1A78C94113}" presName="rect1" presStyleLbl="lnNod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dgm:spPr>
      <dgm:extLst>
        <a:ext uri="{E40237B7-FDA0-4F09-8148-C483321AD2D9}">
          <dgm14:cNvPr xmlns:dgm14="http://schemas.microsoft.com/office/drawing/2010/diagram" id="0" name="" descr="Vzorová část na štítcích se držím rukou"/>
        </a:ext>
      </dgm:extLst>
    </dgm:pt>
    <dgm:pt modelId="{4FBCE4FA-9449-47F8-9377-83B2D07AD8C7}" type="pres">
      <dgm:prSet presAssocID="{1E9F299F-9DCF-41F9-81FB-7E0FC59A7F47}" presName="sibTrans" presStyleCnt="0"/>
      <dgm:spPr/>
    </dgm:pt>
    <dgm:pt modelId="{07E158BC-97BC-4A8B-9B0D-59AD8D34ED86}" type="pres">
      <dgm:prSet presAssocID="{F9C6A618-118D-42F6-890C-AE2E9DEB7CCA}" presName="comp" presStyleCnt="0"/>
      <dgm:spPr/>
    </dgm:pt>
    <dgm:pt modelId="{62ECDD1C-90EC-4060-B7CF-7159FB4E1C87}" type="pres">
      <dgm:prSet presAssocID="{F9C6A618-118D-42F6-890C-AE2E9DEB7CCA}" presName="rect2" presStyleLbl="node1" presStyleIdx="1" presStyleCnt="5">
        <dgm:presLayoutVars>
          <dgm:bulletEnabled val="1"/>
        </dgm:presLayoutVars>
      </dgm:prSet>
      <dgm:spPr/>
    </dgm:pt>
    <dgm:pt modelId="{E20140DC-08B9-449E-BDDF-8657109E7CE7}" type="pres">
      <dgm:prSet presAssocID="{F9C6A618-118D-42F6-890C-AE2E9DEB7CCA}" presName="rect1" presStyleLbl="ln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extLst>
        <a:ext uri="{E40237B7-FDA0-4F09-8148-C483321AD2D9}">
          <dgm14:cNvPr xmlns:dgm14="http://schemas.microsoft.com/office/drawing/2010/diagram" id="0" name="" descr="Mapa vytvořená s rostlinami"/>
        </a:ext>
      </dgm:extLst>
    </dgm:pt>
    <dgm:pt modelId="{FD95FF96-D034-4B0B-AFC1-C39A2795489A}" type="pres">
      <dgm:prSet presAssocID="{96E18BC5-A8BF-402D-A120-84AB44E67AEA}" presName="sibTrans" presStyleCnt="0"/>
      <dgm:spPr/>
    </dgm:pt>
    <dgm:pt modelId="{012000EC-0D62-4F6A-8FF7-37F3481CA317}" type="pres">
      <dgm:prSet presAssocID="{B2D37DD1-CEA3-479B-870B-D870C467980C}" presName="comp" presStyleCnt="0"/>
      <dgm:spPr/>
    </dgm:pt>
    <dgm:pt modelId="{DB104833-0066-4516-9D5D-2932040659CC}" type="pres">
      <dgm:prSet presAssocID="{B2D37DD1-CEA3-479B-870B-D870C467980C}" presName="rect2" presStyleLbl="node1" presStyleIdx="2" presStyleCnt="5">
        <dgm:presLayoutVars>
          <dgm:bulletEnabled val="1"/>
        </dgm:presLayoutVars>
      </dgm:prSet>
      <dgm:spPr/>
    </dgm:pt>
    <dgm:pt modelId="{26C38E81-AED3-4991-9D14-161B472790DE}" type="pres">
      <dgm:prSet presAssocID="{B2D37DD1-CEA3-479B-870B-D870C467980C}" presName="rect1" presStyleLbl="ln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dgm:spPr>
      <dgm:extLst>
        <a:ext uri="{E40237B7-FDA0-4F09-8148-C483321AD2D9}">
          <dgm14:cNvPr xmlns:dgm14="http://schemas.microsoft.com/office/drawing/2010/diagram" id="0" name="" descr="Detailní záběr stopek"/>
        </a:ext>
      </dgm:extLst>
    </dgm:pt>
    <dgm:pt modelId="{842D03FE-CA06-44F5-A7F7-348ED4B18B8F}" type="pres">
      <dgm:prSet presAssocID="{8C776127-C2E1-4107-B3F5-CA16A7D33FC9}" presName="sibTrans" presStyleCnt="0"/>
      <dgm:spPr/>
    </dgm:pt>
    <dgm:pt modelId="{CDD1B65C-CA4B-45BD-A80F-D518E5F4DCDC}" type="pres">
      <dgm:prSet presAssocID="{A51AD1B8-C1BD-40EA-9F89-84A97C42F5FC}" presName="comp" presStyleCnt="0"/>
      <dgm:spPr/>
    </dgm:pt>
    <dgm:pt modelId="{9688200D-ACB6-4BE8-A31D-B655DE084AF4}" type="pres">
      <dgm:prSet presAssocID="{A51AD1B8-C1BD-40EA-9F89-84A97C42F5FC}" presName="rect2" presStyleLbl="node1" presStyleIdx="3" presStyleCnt="5">
        <dgm:presLayoutVars>
          <dgm:bulletEnabled val="1"/>
        </dgm:presLayoutVars>
      </dgm:prSet>
      <dgm:spPr/>
    </dgm:pt>
    <dgm:pt modelId="{983DA11C-ADF6-4A7D-A213-AD0E5F917662}" type="pres">
      <dgm:prSet presAssocID="{A51AD1B8-C1BD-40EA-9F89-84A97C42F5FC}" presName="rect1" presStyleLbl="lnNode1"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dgm:spPr>
      <dgm:extLst>
        <a:ext uri="{E40237B7-FDA0-4F09-8148-C483321AD2D9}">
          <dgm14:cNvPr xmlns:dgm14="http://schemas.microsoft.com/office/drawing/2010/diagram" id="0" name="" descr="Hromádky zlatých mince"/>
        </a:ext>
      </dgm:extLst>
    </dgm:pt>
    <dgm:pt modelId="{80C2B15B-FE5B-47D1-819B-029A4F7387AA}" type="pres">
      <dgm:prSet presAssocID="{57E0843B-D76D-479C-A49E-3DEFE15FDABB}" presName="sibTrans" presStyleCnt="0"/>
      <dgm:spPr/>
    </dgm:pt>
    <dgm:pt modelId="{BC52FD38-9A6C-4563-BABA-43825942A3C4}" type="pres">
      <dgm:prSet presAssocID="{E974F329-0E42-4912-A7F9-C22DB8D6880A}" presName="comp" presStyleCnt="0"/>
      <dgm:spPr/>
    </dgm:pt>
    <dgm:pt modelId="{800810FA-0F0B-4490-841F-F73B718B2634}" type="pres">
      <dgm:prSet presAssocID="{E974F329-0E42-4912-A7F9-C22DB8D6880A}" presName="rect2" presStyleLbl="node1" presStyleIdx="4" presStyleCnt="5">
        <dgm:presLayoutVars>
          <dgm:bulletEnabled val="1"/>
        </dgm:presLayoutVars>
      </dgm:prSet>
      <dgm:spPr/>
    </dgm:pt>
    <dgm:pt modelId="{FAD6B259-89D7-43BD-A452-8D38F22AA14B}" type="pres">
      <dgm:prSet presAssocID="{E974F329-0E42-4912-A7F9-C22DB8D6880A}" presName="rect1" presStyleLbl="lnNode1" presStyleIdx="4"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dgm:spPr>
      <dgm:extLst>
        <a:ext uri="{E40237B7-FDA0-4F09-8148-C483321AD2D9}">
          <dgm14:cNvPr xmlns:dgm14="http://schemas.microsoft.com/office/drawing/2010/diagram" id="0" name="" descr="Otáčecí kalendář se souvislou výplní"/>
        </a:ext>
      </dgm:extLst>
    </dgm:pt>
  </dgm:ptLst>
  <dgm:cxnLst>
    <dgm:cxn modelId="{90954618-956F-4A48-837E-6BB96F7D9472}" type="presOf" srcId="{B2D37DD1-CEA3-479B-870B-D870C467980C}" destId="{DB104833-0066-4516-9D5D-2932040659CC}" srcOrd="0" destOrd="0" presId="urn:microsoft.com/office/officeart/2008/layout/AlternatingPictureBlocks"/>
    <dgm:cxn modelId="{ADD88E5E-4927-4554-8526-EF4733FC749D}" srcId="{BBAE21F4-F946-4CBD-B744-285F5336CAEF}" destId="{B2D37DD1-CEA3-479B-870B-D870C467980C}" srcOrd="2" destOrd="0" parTransId="{18771CE6-BFE8-409F-AFDB-648811FC9986}" sibTransId="{8C776127-C2E1-4107-B3F5-CA16A7D33FC9}"/>
    <dgm:cxn modelId="{44A0F773-4F7B-4195-A164-A6DD33C43298}" type="presOf" srcId="{F9C6A618-118D-42F6-890C-AE2E9DEB7CCA}" destId="{62ECDD1C-90EC-4060-B7CF-7159FB4E1C87}" srcOrd="0" destOrd="0" presId="urn:microsoft.com/office/officeart/2008/layout/AlternatingPictureBlocks"/>
    <dgm:cxn modelId="{A069BF7E-7F60-4767-BD8A-EED5BB34E5BE}" srcId="{BBAE21F4-F946-4CBD-B744-285F5336CAEF}" destId="{F9C6A618-118D-42F6-890C-AE2E9DEB7CCA}" srcOrd="1" destOrd="0" parTransId="{53F1213B-FCD5-4035-8FAD-F8E9A87CBF3D}" sibTransId="{96E18BC5-A8BF-402D-A120-84AB44E67AEA}"/>
    <dgm:cxn modelId="{E5298A7F-D3A2-4073-AFAB-9113C1F8E710}" type="presOf" srcId="{BBAE21F4-F946-4CBD-B744-285F5336CAEF}" destId="{B9E4A81B-AB15-4822-922A-A9D7EBA7FEC8}" srcOrd="0" destOrd="0" presId="urn:microsoft.com/office/officeart/2008/layout/AlternatingPictureBlocks"/>
    <dgm:cxn modelId="{8922AC8F-610C-4A97-B71D-BB220C5EE706}" srcId="{BBAE21F4-F946-4CBD-B744-285F5336CAEF}" destId="{95435F39-5096-4F5E-94F9-DF1A78C94113}" srcOrd="0" destOrd="0" parTransId="{7D9F3F17-B25A-4176-8C4F-11A8C214953A}" sibTransId="{1E9F299F-9DCF-41F9-81FB-7E0FC59A7F47}"/>
    <dgm:cxn modelId="{08C4F5AA-F7BB-45CF-AA10-EA23FF377103}" srcId="{BBAE21F4-F946-4CBD-B744-285F5336CAEF}" destId="{E974F329-0E42-4912-A7F9-C22DB8D6880A}" srcOrd="4" destOrd="0" parTransId="{C2EBFDE1-6092-43D0-85F2-D7B79F598A14}" sibTransId="{982B8C10-F8F4-476A-9E63-EB6EF9E0FBBF}"/>
    <dgm:cxn modelId="{0D69CCE5-DB39-4BA6-A76A-46449CEC4352}" type="presOf" srcId="{A51AD1B8-C1BD-40EA-9F89-84A97C42F5FC}" destId="{9688200D-ACB6-4BE8-A31D-B655DE084AF4}" srcOrd="0" destOrd="0" presId="urn:microsoft.com/office/officeart/2008/layout/AlternatingPictureBlocks"/>
    <dgm:cxn modelId="{1455BFE7-E350-4FF3-818E-0ED3015C38A5}" type="presOf" srcId="{E974F329-0E42-4912-A7F9-C22DB8D6880A}" destId="{800810FA-0F0B-4490-841F-F73B718B2634}" srcOrd="0" destOrd="0" presId="urn:microsoft.com/office/officeart/2008/layout/AlternatingPictureBlocks"/>
    <dgm:cxn modelId="{1A65F2EB-E564-4134-9BC7-946D097A73DD}" type="presOf" srcId="{95435F39-5096-4F5E-94F9-DF1A78C94113}" destId="{E2C23CC6-8B4E-4351-BEB3-69EAA8AB8F9C}" srcOrd="0" destOrd="0" presId="urn:microsoft.com/office/officeart/2008/layout/AlternatingPictureBlocks"/>
    <dgm:cxn modelId="{99178DED-5BBA-4506-B9D2-CE2FB7CB4BB8}" srcId="{BBAE21F4-F946-4CBD-B744-285F5336CAEF}" destId="{A51AD1B8-C1BD-40EA-9F89-84A97C42F5FC}" srcOrd="3" destOrd="0" parTransId="{FAE6BE0B-2B3F-4A93-A6DD-799F488284AE}" sibTransId="{57E0843B-D76D-479C-A49E-3DEFE15FDABB}"/>
    <dgm:cxn modelId="{9AD39C53-F59D-4D59-B497-73712826FB7A}" type="presParOf" srcId="{B9E4A81B-AB15-4822-922A-A9D7EBA7FEC8}" destId="{9F4F1627-5AE2-4DCE-8620-72E3F58A78A6}" srcOrd="0" destOrd="0" presId="urn:microsoft.com/office/officeart/2008/layout/AlternatingPictureBlocks"/>
    <dgm:cxn modelId="{6D890012-062C-4E58-A294-29FC637BDDF7}" type="presParOf" srcId="{9F4F1627-5AE2-4DCE-8620-72E3F58A78A6}" destId="{E2C23CC6-8B4E-4351-BEB3-69EAA8AB8F9C}" srcOrd="0" destOrd="0" presId="urn:microsoft.com/office/officeart/2008/layout/AlternatingPictureBlocks"/>
    <dgm:cxn modelId="{D986880C-A8AB-47CB-84D0-9743CD282BD4}" type="presParOf" srcId="{9F4F1627-5AE2-4DCE-8620-72E3F58A78A6}" destId="{D9646808-85EE-4C43-B0FE-AEFA60337957}" srcOrd="1" destOrd="0" presId="urn:microsoft.com/office/officeart/2008/layout/AlternatingPictureBlocks"/>
    <dgm:cxn modelId="{4249F537-B092-4C9A-B56D-F732E5266B20}" type="presParOf" srcId="{B9E4A81B-AB15-4822-922A-A9D7EBA7FEC8}" destId="{4FBCE4FA-9449-47F8-9377-83B2D07AD8C7}" srcOrd="1" destOrd="0" presId="urn:microsoft.com/office/officeart/2008/layout/AlternatingPictureBlocks"/>
    <dgm:cxn modelId="{80B5B68E-86FE-411E-A197-A829AEEB2EDC}" type="presParOf" srcId="{B9E4A81B-AB15-4822-922A-A9D7EBA7FEC8}" destId="{07E158BC-97BC-4A8B-9B0D-59AD8D34ED86}" srcOrd="2" destOrd="0" presId="urn:microsoft.com/office/officeart/2008/layout/AlternatingPictureBlocks"/>
    <dgm:cxn modelId="{E343E448-B23C-46BF-9F4E-4E346F72BD6E}" type="presParOf" srcId="{07E158BC-97BC-4A8B-9B0D-59AD8D34ED86}" destId="{62ECDD1C-90EC-4060-B7CF-7159FB4E1C87}" srcOrd="0" destOrd="0" presId="urn:microsoft.com/office/officeart/2008/layout/AlternatingPictureBlocks"/>
    <dgm:cxn modelId="{002766D1-7565-4B56-A7B4-DF4057DF3C6D}" type="presParOf" srcId="{07E158BC-97BC-4A8B-9B0D-59AD8D34ED86}" destId="{E20140DC-08B9-449E-BDDF-8657109E7CE7}" srcOrd="1" destOrd="0" presId="urn:microsoft.com/office/officeart/2008/layout/AlternatingPictureBlocks"/>
    <dgm:cxn modelId="{1D7624E7-9990-43B0-91E0-406101A3ACEC}" type="presParOf" srcId="{B9E4A81B-AB15-4822-922A-A9D7EBA7FEC8}" destId="{FD95FF96-D034-4B0B-AFC1-C39A2795489A}" srcOrd="3" destOrd="0" presId="urn:microsoft.com/office/officeart/2008/layout/AlternatingPictureBlocks"/>
    <dgm:cxn modelId="{63651F44-0D61-425C-A63A-96FECBCD8042}" type="presParOf" srcId="{B9E4A81B-AB15-4822-922A-A9D7EBA7FEC8}" destId="{012000EC-0D62-4F6A-8FF7-37F3481CA317}" srcOrd="4" destOrd="0" presId="urn:microsoft.com/office/officeart/2008/layout/AlternatingPictureBlocks"/>
    <dgm:cxn modelId="{994C6497-A905-472E-A8DA-9DCADC73CC37}" type="presParOf" srcId="{012000EC-0D62-4F6A-8FF7-37F3481CA317}" destId="{DB104833-0066-4516-9D5D-2932040659CC}" srcOrd="0" destOrd="0" presId="urn:microsoft.com/office/officeart/2008/layout/AlternatingPictureBlocks"/>
    <dgm:cxn modelId="{4F9559A8-6B19-4027-BAA9-9072B544CB3B}" type="presParOf" srcId="{012000EC-0D62-4F6A-8FF7-37F3481CA317}" destId="{26C38E81-AED3-4991-9D14-161B472790DE}" srcOrd="1" destOrd="0" presId="urn:microsoft.com/office/officeart/2008/layout/AlternatingPictureBlocks"/>
    <dgm:cxn modelId="{02683F3D-01DF-4133-9FB2-C218A8DCD0ED}" type="presParOf" srcId="{B9E4A81B-AB15-4822-922A-A9D7EBA7FEC8}" destId="{842D03FE-CA06-44F5-A7F7-348ED4B18B8F}" srcOrd="5" destOrd="0" presId="urn:microsoft.com/office/officeart/2008/layout/AlternatingPictureBlocks"/>
    <dgm:cxn modelId="{D6A4AD8C-5089-450D-8BD7-8360C4B59006}" type="presParOf" srcId="{B9E4A81B-AB15-4822-922A-A9D7EBA7FEC8}" destId="{CDD1B65C-CA4B-45BD-A80F-D518E5F4DCDC}" srcOrd="6" destOrd="0" presId="urn:microsoft.com/office/officeart/2008/layout/AlternatingPictureBlocks"/>
    <dgm:cxn modelId="{41E55D31-ACEF-49C3-B13C-54FBE8D545EF}" type="presParOf" srcId="{CDD1B65C-CA4B-45BD-A80F-D518E5F4DCDC}" destId="{9688200D-ACB6-4BE8-A31D-B655DE084AF4}" srcOrd="0" destOrd="0" presId="urn:microsoft.com/office/officeart/2008/layout/AlternatingPictureBlocks"/>
    <dgm:cxn modelId="{B52842E0-EC63-4C53-9A29-B776B49C8065}" type="presParOf" srcId="{CDD1B65C-CA4B-45BD-A80F-D518E5F4DCDC}" destId="{983DA11C-ADF6-4A7D-A213-AD0E5F917662}" srcOrd="1" destOrd="0" presId="urn:microsoft.com/office/officeart/2008/layout/AlternatingPictureBlocks"/>
    <dgm:cxn modelId="{A3677E37-7564-4383-8A6D-E2D207D5B6C9}" type="presParOf" srcId="{B9E4A81B-AB15-4822-922A-A9D7EBA7FEC8}" destId="{80C2B15B-FE5B-47D1-819B-029A4F7387AA}" srcOrd="7" destOrd="0" presId="urn:microsoft.com/office/officeart/2008/layout/AlternatingPictureBlocks"/>
    <dgm:cxn modelId="{085CEBC1-E129-40F1-BA69-AC2AF36AE1C7}" type="presParOf" srcId="{B9E4A81B-AB15-4822-922A-A9D7EBA7FEC8}" destId="{BC52FD38-9A6C-4563-BABA-43825942A3C4}" srcOrd="8" destOrd="0" presId="urn:microsoft.com/office/officeart/2008/layout/AlternatingPictureBlocks"/>
    <dgm:cxn modelId="{4366C63B-EE88-4EBF-953D-1D8B85DEF967}" type="presParOf" srcId="{BC52FD38-9A6C-4563-BABA-43825942A3C4}" destId="{800810FA-0F0B-4490-841F-F73B718B2634}" srcOrd="0" destOrd="0" presId="urn:microsoft.com/office/officeart/2008/layout/AlternatingPictureBlocks"/>
    <dgm:cxn modelId="{DCE04AE3-6DFB-4123-A654-23069A5D1BF5}" type="presParOf" srcId="{BC52FD38-9A6C-4563-BABA-43825942A3C4}" destId="{FAD6B259-89D7-43BD-A452-8D38F22AA14B}" srcOrd="1" destOrd="0" presId="urn:microsoft.com/office/officeart/2008/layout/Alternat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B709596-36F1-4C04-9124-50CD44B751F2}" type="doc">
      <dgm:prSet loTypeId="urn:microsoft.com/office/officeart/2018/5/layout/IconCircleLabelList" loCatId="icon" qsTypeId="urn:microsoft.com/office/officeart/2005/8/quickstyle/simple1" qsCatId="simple" csTypeId="urn:microsoft.com/office/officeart/2005/8/colors/colorful5" csCatId="colorful" phldr="1"/>
      <dgm:spPr/>
      <dgm:t>
        <a:bodyPr/>
        <a:lstStyle/>
        <a:p>
          <a:endParaRPr lang="en-US"/>
        </a:p>
      </dgm:t>
    </dgm:pt>
    <dgm:pt modelId="{58B2F415-5C1A-4C86-AFD7-6CFA5DE2B799}">
      <dgm:prSet/>
      <dgm:spPr/>
      <dgm:t>
        <a:bodyPr/>
        <a:lstStyle/>
        <a:p>
          <a:pPr>
            <a:lnSpc>
              <a:spcPct val="100000"/>
            </a:lnSpc>
            <a:defRPr cap="all"/>
          </a:pPr>
          <a:r>
            <a:rPr lang="en-US" dirty="0"/>
            <a:t>Specific mobility scholarships (Erasmus+, </a:t>
          </a:r>
          <a:r>
            <a:rPr lang="en-US" dirty="0" err="1"/>
            <a:t>Freemover</a:t>
          </a:r>
          <a:r>
            <a:rPr lang="en-US" dirty="0"/>
            <a:t>, </a:t>
          </a:r>
          <a:r>
            <a:rPr lang="en-US" dirty="0" err="1"/>
            <a:t>Ceepus</a:t>
          </a:r>
          <a:r>
            <a:rPr lang="en-US" dirty="0"/>
            <a:t>, Partner Universities...)</a:t>
          </a:r>
        </a:p>
      </dgm:t>
    </dgm:pt>
    <dgm:pt modelId="{77D7DE8A-2131-44FD-829C-D79D84781C4D}" type="parTrans" cxnId="{273F3AAD-1C57-4B59-A67C-9E17894BF82B}">
      <dgm:prSet/>
      <dgm:spPr/>
      <dgm:t>
        <a:bodyPr/>
        <a:lstStyle/>
        <a:p>
          <a:endParaRPr lang="en-US"/>
        </a:p>
      </dgm:t>
    </dgm:pt>
    <dgm:pt modelId="{434720E3-3745-4D95-BBE5-5F11476A126A}" type="sibTrans" cxnId="{273F3AAD-1C57-4B59-A67C-9E17894BF82B}">
      <dgm:prSet/>
      <dgm:spPr/>
      <dgm:t>
        <a:bodyPr/>
        <a:lstStyle/>
        <a:p>
          <a:endParaRPr lang="en-US"/>
        </a:p>
      </dgm:t>
    </dgm:pt>
    <dgm:pt modelId="{E9BD3062-BD26-41D0-881B-A93A01FA6AD5}">
      <dgm:prSet/>
      <dgm:spPr/>
      <dgm:t>
        <a:bodyPr/>
        <a:lstStyle/>
        <a:p>
          <a:pPr>
            <a:lnSpc>
              <a:spcPct val="100000"/>
            </a:lnSpc>
            <a:defRPr cap="all"/>
          </a:pPr>
          <a:r>
            <a:rPr lang="cs-CZ" dirty="0" err="1"/>
            <a:t>Faculty</a:t>
          </a:r>
          <a:r>
            <a:rPr lang="cs-CZ" dirty="0"/>
            <a:t> </a:t>
          </a:r>
          <a:r>
            <a:rPr lang="cs-CZ" dirty="0" err="1"/>
            <a:t>Scholarships</a:t>
          </a:r>
          <a:endParaRPr lang="en-US" dirty="0"/>
        </a:p>
      </dgm:t>
    </dgm:pt>
    <dgm:pt modelId="{75F34806-2936-40EE-BA2E-8F9C96D37412}" type="parTrans" cxnId="{2FD64E5F-B0FE-4A69-A44A-BA143AD9B654}">
      <dgm:prSet/>
      <dgm:spPr/>
      <dgm:t>
        <a:bodyPr/>
        <a:lstStyle/>
        <a:p>
          <a:endParaRPr lang="en-US"/>
        </a:p>
      </dgm:t>
    </dgm:pt>
    <dgm:pt modelId="{9A0A14BE-7DC0-4873-9424-52F9112596FD}" type="sibTrans" cxnId="{2FD64E5F-B0FE-4A69-A44A-BA143AD9B654}">
      <dgm:prSet/>
      <dgm:spPr/>
      <dgm:t>
        <a:bodyPr/>
        <a:lstStyle/>
        <a:p>
          <a:endParaRPr lang="en-US"/>
        </a:p>
      </dgm:t>
    </dgm:pt>
    <dgm:pt modelId="{ED27B197-2932-4EF5-8183-166039E6282B}">
      <dgm:prSet/>
      <dgm:spPr/>
      <dgm:t>
        <a:bodyPr/>
        <a:lstStyle/>
        <a:p>
          <a:pPr>
            <a:lnSpc>
              <a:spcPct val="100000"/>
            </a:lnSpc>
            <a:defRPr cap="all"/>
          </a:pPr>
          <a:r>
            <a:rPr lang="cs-CZ" b="0" dirty="0" err="1"/>
            <a:t>Various</a:t>
          </a:r>
          <a:r>
            <a:rPr lang="cs-CZ" b="0" dirty="0"/>
            <a:t> </a:t>
          </a:r>
          <a:r>
            <a:rPr lang="cs-CZ" b="0" dirty="0" err="1"/>
            <a:t>ORGANIZATIONS</a:t>
          </a:r>
          <a:r>
            <a:rPr lang="cs-CZ" b="0" dirty="0"/>
            <a:t>/</a:t>
          </a:r>
          <a:r>
            <a:rPr lang="cs-CZ" b="0" dirty="0" err="1"/>
            <a:t>FOUNDATIONS</a:t>
          </a:r>
          <a:r>
            <a:rPr lang="cs-CZ" b="0" dirty="0"/>
            <a:t> 
(</a:t>
          </a:r>
          <a:r>
            <a:rPr lang="cs-CZ" b="0" dirty="0" err="1"/>
            <a:t>e.g</a:t>
          </a:r>
          <a:r>
            <a:rPr lang="cs-CZ" b="0" dirty="0"/>
            <a:t>. Hlávkova </a:t>
          </a:r>
          <a:r>
            <a:rPr lang="cs-CZ" b="0" dirty="0" err="1"/>
            <a:t>nadade,Sophia</a:t>
          </a:r>
          <a:r>
            <a:rPr lang="cs-CZ" b="0" dirty="0"/>
            <a:t>, </a:t>
          </a:r>
          <a:r>
            <a:rPr lang="cs-CZ" b="0" dirty="0" err="1"/>
            <a:t>L+V</a:t>
          </a:r>
          <a:r>
            <a:rPr lang="cs-CZ" b="0" dirty="0"/>
            <a:t>. Klausovi,...)</a:t>
          </a:r>
          <a:endParaRPr lang="en-US" dirty="0"/>
        </a:p>
      </dgm:t>
    </dgm:pt>
    <dgm:pt modelId="{07CAC19A-4720-4D55-B165-4B3C85C12DC0}" type="parTrans" cxnId="{B2BD54CD-1376-4A6B-9570-90ED3F936B40}">
      <dgm:prSet/>
      <dgm:spPr/>
      <dgm:t>
        <a:bodyPr/>
        <a:lstStyle/>
        <a:p>
          <a:endParaRPr lang="en-US"/>
        </a:p>
      </dgm:t>
    </dgm:pt>
    <dgm:pt modelId="{F30A7D5E-83AD-491A-948E-0596E5B9466B}" type="sibTrans" cxnId="{B2BD54CD-1376-4A6B-9570-90ED3F936B40}">
      <dgm:prSet/>
      <dgm:spPr/>
      <dgm:t>
        <a:bodyPr/>
        <a:lstStyle/>
        <a:p>
          <a:endParaRPr lang="en-US"/>
        </a:p>
      </dgm:t>
    </dgm:pt>
    <dgm:pt modelId="{69910D0B-F4E0-4326-B6D1-176A7AEE88CE}">
      <dgm:prSet/>
      <dgm:spPr/>
      <dgm:t>
        <a:bodyPr/>
        <a:lstStyle/>
        <a:p>
          <a:pPr>
            <a:lnSpc>
              <a:spcPct val="100000"/>
            </a:lnSpc>
            <a:defRPr cap="all"/>
          </a:pPr>
          <a:r>
            <a:rPr lang="en-US" dirty="0" err="1">
              <a:hlinkClick xmlns:r="http://schemas.openxmlformats.org/officeDocument/2006/relationships" r:id="rId1"/>
            </a:rPr>
            <a:t>Barrande</a:t>
          </a:r>
          <a:r>
            <a:rPr lang="en-US" dirty="0">
              <a:hlinkClick xmlns:r="http://schemas.openxmlformats.org/officeDocument/2006/relationships" r:id="rId1"/>
            </a:rPr>
            <a:t> Fellowship Program</a:t>
          </a:r>
          <a:r>
            <a:rPr lang="cs-CZ" dirty="0">
              <a:hlinkClick xmlns:r="http://schemas.openxmlformats.org/officeDocument/2006/relationships" r:id="rId1"/>
            </a:rPr>
            <a:t> (PHD </a:t>
          </a:r>
          <a:r>
            <a:rPr lang="cs-CZ" dirty="0" err="1">
              <a:hlinkClick xmlns:r="http://schemas.openxmlformats.org/officeDocument/2006/relationships" r:id="rId1"/>
            </a:rPr>
            <a:t>studentsi</a:t>
          </a:r>
          <a:r>
            <a:rPr lang="cs-CZ" dirty="0">
              <a:hlinkClick xmlns:r="http://schemas.openxmlformats.org/officeDocument/2006/relationships" r:id="rId1"/>
            </a:rPr>
            <a:t>!)</a:t>
          </a:r>
          <a:br>
            <a:rPr lang="en-US" dirty="0">
              <a:hlinkClick xmlns:r="http://schemas.openxmlformats.org/officeDocument/2006/relationships" r:id="rId1"/>
            </a:rPr>
          </a:br>
          <a:endParaRPr lang="en-US" dirty="0"/>
        </a:p>
      </dgm:t>
    </dgm:pt>
    <dgm:pt modelId="{328B50B7-403E-4A17-A47E-FDCEF64CF5F1}" type="parTrans" cxnId="{3F5B6D80-0413-4818-9F03-9069393881CC}">
      <dgm:prSet/>
      <dgm:spPr/>
      <dgm:t>
        <a:bodyPr/>
        <a:lstStyle/>
        <a:p>
          <a:endParaRPr lang="en-US"/>
        </a:p>
      </dgm:t>
    </dgm:pt>
    <dgm:pt modelId="{DE99FC9C-460B-471D-8C1A-02D7324B8E53}" type="sibTrans" cxnId="{3F5B6D80-0413-4818-9F03-9069393881CC}">
      <dgm:prSet/>
      <dgm:spPr/>
      <dgm:t>
        <a:bodyPr/>
        <a:lstStyle/>
        <a:p>
          <a:endParaRPr lang="en-US"/>
        </a:p>
      </dgm:t>
    </dgm:pt>
    <dgm:pt modelId="{67CFCC8F-394E-4FEA-9478-32BA7D2B365E}">
      <dgm:prSet/>
      <dgm:spPr/>
      <dgm:t>
        <a:bodyPr/>
        <a:lstStyle/>
        <a:p>
          <a:pPr>
            <a:lnSpc>
              <a:spcPct val="100000"/>
            </a:lnSpc>
            <a:defRPr cap="all"/>
          </a:pPr>
          <a:r>
            <a:rPr lang="en-US" dirty="0">
              <a:hlinkClick xmlns:r="http://schemas.openxmlformats.org/officeDocument/2006/relationships" r:id="rId2"/>
            </a:rPr>
            <a:t>DAAD</a:t>
          </a:r>
          <a:r>
            <a:rPr lang="en-US" dirty="0"/>
            <a:t>, </a:t>
          </a:r>
          <a:r>
            <a:rPr lang="en-US" dirty="0">
              <a:hlinkClick xmlns:r="http://schemas.openxmlformats.org/officeDocument/2006/relationships" r:id="rId3"/>
            </a:rPr>
            <a:t>AKTION</a:t>
          </a:r>
          <a:r>
            <a:rPr lang="en-US" dirty="0"/>
            <a:t>,</a:t>
          </a:r>
          <a:r>
            <a:rPr lang="cs-CZ" dirty="0"/>
            <a:t> </a:t>
          </a:r>
          <a:r>
            <a:rPr lang="cs-CZ" dirty="0">
              <a:hlinkClick xmlns:r="http://schemas.openxmlformats.org/officeDocument/2006/relationships" r:id="rId4"/>
            </a:rPr>
            <a:t>DZS/</a:t>
          </a:r>
          <a:r>
            <a:rPr lang="cs-CZ" dirty="0" err="1">
              <a:hlinkClick xmlns:r="http://schemas.openxmlformats.org/officeDocument/2006/relationships" r:id="rId4"/>
            </a:rPr>
            <a:t>AIA</a:t>
          </a:r>
          <a:r>
            <a:rPr lang="cs-CZ" dirty="0">
              <a:hlinkClick xmlns:r="http://schemas.openxmlformats.org/officeDocument/2006/relationships" r:id="rId4"/>
            </a:rPr>
            <a:t> </a:t>
          </a:r>
          <a:r>
            <a:rPr lang="cs-CZ" dirty="0" err="1">
              <a:hlinkClick xmlns:r="http://schemas.openxmlformats.org/officeDocument/2006/relationships" r:id="rId4"/>
            </a:rPr>
            <a:t>offers</a:t>
          </a:r>
          <a:r>
            <a:rPr lang="en-US" dirty="0">
              <a:hlinkClick xmlns:r="http://schemas.openxmlformats.org/officeDocument/2006/relationships" r:id="rId4"/>
            </a:rPr>
            <a:t> </a:t>
          </a:r>
          <a:endParaRPr lang="cs-CZ" dirty="0"/>
        </a:p>
      </dgm:t>
    </dgm:pt>
    <dgm:pt modelId="{DC6199F1-E23B-48BB-B9A7-67BD3EBC5D50}" type="parTrans" cxnId="{CC9A261E-138B-4AA8-A3FA-B32EAD068CDD}">
      <dgm:prSet/>
      <dgm:spPr/>
      <dgm:t>
        <a:bodyPr/>
        <a:lstStyle/>
        <a:p>
          <a:endParaRPr lang="cs-CZ"/>
        </a:p>
      </dgm:t>
    </dgm:pt>
    <dgm:pt modelId="{D414B308-A39B-44E9-803D-8A7877FEC01D}" type="sibTrans" cxnId="{CC9A261E-138B-4AA8-A3FA-B32EAD068CDD}">
      <dgm:prSet/>
      <dgm:spPr/>
      <dgm:t>
        <a:bodyPr/>
        <a:lstStyle/>
        <a:p>
          <a:endParaRPr lang="cs-CZ"/>
        </a:p>
      </dgm:t>
    </dgm:pt>
    <dgm:pt modelId="{7C18E451-0A89-4C21-A333-E8079F280D35}" type="pres">
      <dgm:prSet presAssocID="{8B709596-36F1-4C04-9124-50CD44B751F2}" presName="root" presStyleCnt="0">
        <dgm:presLayoutVars>
          <dgm:dir/>
          <dgm:resizeHandles val="exact"/>
        </dgm:presLayoutVars>
      </dgm:prSet>
      <dgm:spPr/>
    </dgm:pt>
    <dgm:pt modelId="{28C22E4E-094B-4D4B-A542-FACFCE985897}" type="pres">
      <dgm:prSet presAssocID="{58B2F415-5C1A-4C86-AFD7-6CFA5DE2B799}" presName="compNode" presStyleCnt="0"/>
      <dgm:spPr/>
    </dgm:pt>
    <dgm:pt modelId="{EDD8676D-172C-48BF-BB7E-74642D554E90}" type="pres">
      <dgm:prSet presAssocID="{58B2F415-5C1A-4C86-AFD7-6CFA5DE2B799}" presName="iconBgRect" presStyleLbl="bgShp" presStyleIdx="0" presStyleCnt="5"/>
      <dgm:spPr/>
    </dgm:pt>
    <dgm:pt modelId="{66B09E1D-1F86-41D9-BA19-16BB49BA981D}" type="pres">
      <dgm:prSet presAssocID="{58B2F415-5C1A-4C86-AFD7-6CFA5DE2B799}" presName="iconRect" presStyleLbl="node1" presStyleIdx="0"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oklad – bedna se souvislou výplní"/>
        </a:ext>
      </dgm:extLst>
    </dgm:pt>
    <dgm:pt modelId="{9B04A4D7-55F8-4E7D-BFE3-2408E1F9BF81}" type="pres">
      <dgm:prSet presAssocID="{58B2F415-5C1A-4C86-AFD7-6CFA5DE2B799}" presName="spaceRect" presStyleCnt="0"/>
      <dgm:spPr/>
    </dgm:pt>
    <dgm:pt modelId="{61FA630D-F368-4D6A-95A4-4F41E01D462D}" type="pres">
      <dgm:prSet presAssocID="{58B2F415-5C1A-4C86-AFD7-6CFA5DE2B799}" presName="textRect" presStyleLbl="revTx" presStyleIdx="0" presStyleCnt="5">
        <dgm:presLayoutVars>
          <dgm:chMax val="1"/>
          <dgm:chPref val="1"/>
        </dgm:presLayoutVars>
      </dgm:prSet>
      <dgm:spPr/>
    </dgm:pt>
    <dgm:pt modelId="{4CF62D9B-FAF0-4942-8AE9-8FC3F61197EC}" type="pres">
      <dgm:prSet presAssocID="{434720E3-3745-4D95-BBE5-5F11476A126A}" presName="sibTrans" presStyleCnt="0"/>
      <dgm:spPr/>
    </dgm:pt>
    <dgm:pt modelId="{3780652B-717A-46D6-AC7A-D8BE872B0F9D}" type="pres">
      <dgm:prSet presAssocID="{E9BD3062-BD26-41D0-881B-A93A01FA6AD5}" presName="compNode" presStyleCnt="0"/>
      <dgm:spPr/>
    </dgm:pt>
    <dgm:pt modelId="{F36ECD0E-B63B-4E3C-B91D-F09705761D97}" type="pres">
      <dgm:prSet presAssocID="{E9BD3062-BD26-41D0-881B-A93A01FA6AD5}" presName="iconBgRect" presStyleLbl="bgShp" presStyleIdx="1" presStyleCnt="5"/>
      <dgm:spPr/>
    </dgm:pt>
    <dgm:pt modelId="{A8FFF754-39CF-49A6-A9D0-5E8F6B6CB612}" type="pres">
      <dgm:prSet presAssocID="{E9BD3062-BD26-41D0-881B-A93A01FA6AD5}" presName="iconRect" presStyleLbl="node1" presStyleIdx="1"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Prasátko – kasička se souvislou výplní"/>
        </a:ext>
      </dgm:extLst>
    </dgm:pt>
    <dgm:pt modelId="{9B389651-E903-41A9-A23A-93A565697163}" type="pres">
      <dgm:prSet presAssocID="{E9BD3062-BD26-41D0-881B-A93A01FA6AD5}" presName="spaceRect" presStyleCnt="0"/>
      <dgm:spPr/>
    </dgm:pt>
    <dgm:pt modelId="{EAE10451-6939-4DF8-AE36-B7091D5EE91E}" type="pres">
      <dgm:prSet presAssocID="{E9BD3062-BD26-41D0-881B-A93A01FA6AD5}" presName="textRect" presStyleLbl="revTx" presStyleIdx="1" presStyleCnt="5">
        <dgm:presLayoutVars>
          <dgm:chMax val="1"/>
          <dgm:chPref val="1"/>
        </dgm:presLayoutVars>
      </dgm:prSet>
      <dgm:spPr/>
    </dgm:pt>
    <dgm:pt modelId="{C4243307-C421-4674-A86E-9DD253717D96}" type="pres">
      <dgm:prSet presAssocID="{9A0A14BE-7DC0-4873-9424-52F9112596FD}" presName="sibTrans" presStyleCnt="0"/>
      <dgm:spPr/>
    </dgm:pt>
    <dgm:pt modelId="{F5146B4A-0A83-4FA6-B928-E99344BC76AA}" type="pres">
      <dgm:prSet presAssocID="{ED27B197-2932-4EF5-8183-166039E6282B}" presName="compNode" presStyleCnt="0"/>
      <dgm:spPr/>
    </dgm:pt>
    <dgm:pt modelId="{A392D432-92FC-416F-AD16-677F6DE6B3BF}" type="pres">
      <dgm:prSet presAssocID="{ED27B197-2932-4EF5-8183-166039E6282B}" presName="iconBgRect" presStyleLbl="bgShp" presStyleIdx="2" presStyleCnt="5"/>
      <dgm:spPr/>
    </dgm:pt>
    <dgm:pt modelId="{9B31EE73-DF51-457E-947A-D46FD02B5309}" type="pres">
      <dgm:prSet presAssocID="{ED27B197-2932-4EF5-8183-166039E6282B}" presName="iconRect" presStyleLbl="node1" presStyleIdx="2"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Baňka se souvislou výplní"/>
        </a:ext>
      </dgm:extLst>
    </dgm:pt>
    <dgm:pt modelId="{2322D0E9-7BB9-434C-90FA-36568A95E805}" type="pres">
      <dgm:prSet presAssocID="{ED27B197-2932-4EF5-8183-166039E6282B}" presName="spaceRect" presStyleCnt="0"/>
      <dgm:spPr/>
    </dgm:pt>
    <dgm:pt modelId="{6A3FE2B9-B1FF-4F62-9659-E73DB2352655}" type="pres">
      <dgm:prSet presAssocID="{ED27B197-2932-4EF5-8183-166039E6282B}" presName="textRect" presStyleLbl="revTx" presStyleIdx="2" presStyleCnt="5" custScaleX="114769" custScaleY="108251">
        <dgm:presLayoutVars>
          <dgm:chMax val="1"/>
          <dgm:chPref val="1"/>
        </dgm:presLayoutVars>
      </dgm:prSet>
      <dgm:spPr/>
    </dgm:pt>
    <dgm:pt modelId="{4956C734-110D-4B90-8BC4-BB530B609509}" type="pres">
      <dgm:prSet presAssocID="{F30A7D5E-83AD-491A-948E-0596E5B9466B}" presName="sibTrans" presStyleCnt="0"/>
      <dgm:spPr/>
    </dgm:pt>
    <dgm:pt modelId="{EF2664C7-52CF-4080-904D-C5BFFFEFDFBA}" type="pres">
      <dgm:prSet presAssocID="{69910D0B-F4E0-4326-B6D1-176A7AEE88CE}" presName="compNode" presStyleCnt="0"/>
      <dgm:spPr/>
    </dgm:pt>
    <dgm:pt modelId="{583E0DA8-1201-4218-A096-E00F98793BAF}" type="pres">
      <dgm:prSet presAssocID="{69910D0B-F4E0-4326-B6D1-176A7AEE88CE}" presName="iconBgRect" presStyleLbl="bgShp" presStyleIdx="3" presStyleCnt="5"/>
      <dgm:spPr/>
    </dgm:pt>
    <dgm:pt modelId="{6E58AB0F-8027-4D26-B1DE-08AE464EF031}" type="pres">
      <dgm:prSet presAssocID="{69910D0B-F4E0-4326-B6D1-176A7AEE88CE}" presName="iconRect" presStyleLbl="node1" presStyleIdx="3" presStyleCnt="5"/>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Úspěch skupiny se souvislou výplní"/>
        </a:ext>
      </dgm:extLst>
    </dgm:pt>
    <dgm:pt modelId="{672FF234-A6B3-4687-BB33-46B777724086}" type="pres">
      <dgm:prSet presAssocID="{69910D0B-F4E0-4326-B6D1-176A7AEE88CE}" presName="spaceRect" presStyleCnt="0"/>
      <dgm:spPr/>
    </dgm:pt>
    <dgm:pt modelId="{DC81A329-81FE-4536-B6BE-D99E271FD622}" type="pres">
      <dgm:prSet presAssocID="{69910D0B-F4E0-4326-B6D1-176A7AEE88CE}" presName="textRect" presStyleLbl="revTx" presStyleIdx="3" presStyleCnt="5">
        <dgm:presLayoutVars>
          <dgm:chMax val="1"/>
          <dgm:chPref val="1"/>
        </dgm:presLayoutVars>
      </dgm:prSet>
      <dgm:spPr/>
    </dgm:pt>
    <dgm:pt modelId="{686B1C2E-14E7-4911-A233-D98FDC163F3D}" type="pres">
      <dgm:prSet presAssocID="{DE99FC9C-460B-471D-8C1A-02D7324B8E53}" presName="sibTrans" presStyleCnt="0"/>
      <dgm:spPr/>
    </dgm:pt>
    <dgm:pt modelId="{73B6A0ED-8833-4E5F-B72C-9808CBDA5039}" type="pres">
      <dgm:prSet presAssocID="{67CFCC8F-394E-4FEA-9478-32BA7D2B365E}" presName="compNode" presStyleCnt="0"/>
      <dgm:spPr/>
    </dgm:pt>
    <dgm:pt modelId="{57774473-699D-4CD7-AD59-B36CD5D7E4CA}" type="pres">
      <dgm:prSet presAssocID="{67CFCC8F-394E-4FEA-9478-32BA7D2B365E}" presName="iconBgRect" presStyleLbl="bgShp" presStyleIdx="4" presStyleCnt="5"/>
      <dgm:spPr/>
    </dgm:pt>
    <dgm:pt modelId="{5FA0358E-364F-4A93-A5EB-2725197F95F2}" type="pres">
      <dgm:prSet presAssocID="{67CFCC8F-394E-4FEA-9478-32BA7D2B365E}" presName="iconRect" presStyleLbl="node1" presStyleIdx="4" presStyleCnt="5"/>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Banka se souvislou výplní"/>
        </a:ext>
      </dgm:extLst>
    </dgm:pt>
    <dgm:pt modelId="{6B021186-3913-42E6-AAA8-CDBD16C5C8F7}" type="pres">
      <dgm:prSet presAssocID="{67CFCC8F-394E-4FEA-9478-32BA7D2B365E}" presName="spaceRect" presStyleCnt="0"/>
      <dgm:spPr/>
    </dgm:pt>
    <dgm:pt modelId="{25BB7EA4-C2C9-4F3B-864E-ACB7CFA5F159}" type="pres">
      <dgm:prSet presAssocID="{67CFCC8F-394E-4FEA-9478-32BA7D2B365E}" presName="textRect" presStyleLbl="revTx" presStyleIdx="4" presStyleCnt="5">
        <dgm:presLayoutVars>
          <dgm:chMax val="1"/>
          <dgm:chPref val="1"/>
        </dgm:presLayoutVars>
      </dgm:prSet>
      <dgm:spPr/>
    </dgm:pt>
  </dgm:ptLst>
  <dgm:cxnLst>
    <dgm:cxn modelId="{2114F511-6820-45BE-98E0-2C8AF7483223}" type="presOf" srcId="{67CFCC8F-394E-4FEA-9478-32BA7D2B365E}" destId="{25BB7EA4-C2C9-4F3B-864E-ACB7CFA5F159}" srcOrd="0" destOrd="0" presId="urn:microsoft.com/office/officeart/2018/5/layout/IconCircleLabelList"/>
    <dgm:cxn modelId="{CC9A261E-138B-4AA8-A3FA-B32EAD068CDD}" srcId="{8B709596-36F1-4C04-9124-50CD44B751F2}" destId="{67CFCC8F-394E-4FEA-9478-32BA7D2B365E}" srcOrd="4" destOrd="0" parTransId="{DC6199F1-E23B-48BB-B9A7-67BD3EBC5D50}" sibTransId="{D414B308-A39B-44E9-803D-8A7877FEC01D}"/>
    <dgm:cxn modelId="{2449C322-6455-4513-AA39-F811B12F598C}" type="presOf" srcId="{58B2F415-5C1A-4C86-AFD7-6CFA5DE2B799}" destId="{61FA630D-F368-4D6A-95A4-4F41E01D462D}" srcOrd="0" destOrd="0" presId="urn:microsoft.com/office/officeart/2018/5/layout/IconCircleLabelList"/>
    <dgm:cxn modelId="{6F133724-A326-490A-B521-C33DB5794948}" type="presOf" srcId="{E9BD3062-BD26-41D0-881B-A93A01FA6AD5}" destId="{EAE10451-6939-4DF8-AE36-B7091D5EE91E}" srcOrd="0" destOrd="0" presId="urn:microsoft.com/office/officeart/2018/5/layout/IconCircleLabelList"/>
    <dgm:cxn modelId="{70355C2D-B6F8-46A9-9BEA-B90533C9DB63}" type="presOf" srcId="{8B709596-36F1-4C04-9124-50CD44B751F2}" destId="{7C18E451-0A89-4C21-A333-E8079F280D35}" srcOrd="0" destOrd="0" presId="urn:microsoft.com/office/officeart/2018/5/layout/IconCircleLabelList"/>
    <dgm:cxn modelId="{2FD64E5F-B0FE-4A69-A44A-BA143AD9B654}" srcId="{8B709596-36F1-4C04-9124-50CD44B751F2}" destId="{E9BD3062-BD26-41D0-881B-A93A01FA6AD5}" srcOrd="1" destOrd="0" parTransId="{75F34806-2936-40EE-BA2E-8F9C96D37412}" sibTransId="{9A0A14BE-7DC0-4873-9424-52F9112596FD}"/>
    <dgm:cxn modelId="{3F5B6D80-0413-4818-9F03-9069393881CC}" srcId="{8B709596-36F1-4C04-9124-50CD44B751F2}" destId="{69910D0B-F4E0-4326-B6D1-176A7AEE88CE}" srcOrd="3" destOrd="0" parTransId="{328B50B7-403E-4A17-A47E-FDCEF64CF5F1}" sibTransId="{DE99FC9C-460B-471D-8C1A-02D7324B8E53}"/>
    <dgm:cxn modelId="{88DF7992-461F-4E92-BCA6-549E9434014D}" type="presOf" srcId="{ED27B197-2932-4EF5-8183-166039E6282B}" destId="{6A3FE2B9-B1FF-4F62-9659-E73DB2352655}" srcOrd="0" destOrd="0" presId="urn:microsoft.com/office/officeart/2018/5/layout/IconCircleLabelList"/>
    <dgm:cxn modelId="{273F3AAD-1C57-4B59-A67C-9E17894BF82B}" srcId="{8B709596-36F1-4C04-9124-50CD44B751F2}" destId="{58B2F415-5C1A-4C86-AFD7-6CFA5DE2B799}" srcOrd="0" destOrd="0" parTransId="{77D7DE8A-2131-44FD-829C-D79D84781C4D}" sibTransId="{434720E3-3745-4D95-BBE5-5F11476A126A}"/>
    <dgm:cxn modelId="{B2BD54CD-1376-4A6B-9570-90ED3F936B40}" srcId="{8B709596-36F1-4C04-9124-50CD44B751F2}" destId="{ED27B197-2932-4EF5-8183-166039E6282B}" srcOrd="2" destOrd="0" parTransId="{07CAC19A-4720-4D55-B165-4B3C85C12DC0}" sibTransId="{F30A7D5E-83AD-491A-948E-0596E5B9466B}"/>
    <dgm:cxn modelId="{6AE6CCF9-D079-44CE-A987-4568948E1C2C}" type="presOf" srcId="{69910D0B-F4E0-4326-B6D1-176A7AEE88CE}" destId="{DC81A329-81FE-4536-B6BE-D99E271FD622}" srcOrd="0" destOrd="0" presId="urn:microsoft.com/office/officeart/2018/5/layout/IconCircleLabelList"/>
    <dgm:cxn modelId="{CEE29289-5B19-4A50-890F-CA8A6872C84B}" type="presParOf" srcId="{7C18E451-0A89-4C21-A333-E8079F280D35}" destId="{28C22E4E-094B-4D4B-A542-FACFCE985897}" srcOrd="0" destOrd="0" presId="urn:microsoft.com/office/officeart/2018/5/layout/IconCircleLabelList"/>
    <dgm:cxn modelId="{97B7DAE3-1E0D-4BE2-A7D7-3CA72DA39E16}" type="presParOf" srcId="{28C22E4E-094B-4D4B-A542-FACFCE985897}" destId="{EDD8676D-172C-48BF-BB7E-74642D554E90}" srcOrd="0" destOrd="0" presId="urn:microsoft.com/office/officeart/2018/5/layout/IconCircleLabelList"/>
    <dgm:cxn modelId="{76F7A660-949C-4B5E-900B-2425E013DA52}" type="presParOf" srcId="{28C22E4E-094B-4D4B-A542-FACFCE985897}" destId="{66B09E1D-1F86-41D9-BA19-16BB49BA981D}" srcOrd="1" destOrd="0" presId="urn:microsoft.com/office/officeart/2018/5/layout/IconCircleLabelList"/>
    <dgm:cxn modelId="{A9E9437F-D486-4AD4-88FB-076528EB8CB9}" type="presParOf" srcId="{28C22E4E-094B-4D4B-A542-FACFCE985897}" destId="{9B04A4D7-55F8-4E7D-BFE3-2408E1F9BF81}" srcOrd="2" destOrd="0" presId="urn:microsoft.com/office/officeart/2018/5/layout/IconCircleLabelList"/>
    <dgm:cxn modelId="{0E1ABDEB-CF0F-4EFB-8687-08F9EA5E5304}" type="presParOf" srcId="{28C22E4E-094B-4D4B-A542-FACFCE985897}" destId="{61FA630D-F368-4D6A-95A4-4F41E01D462D}" srcOrd="3" destOrd="0" presId="urn:microsoft.com/office/officeart/2018/5/layout/IconCircleLabelList"/>
    <dgm:cxn modelId="{AA6CD5B8-6424-42F2-BA90-CFE804424A10}" type="presParOf" srcId="{7C18E451-0A89-4C21-A333-E8079F280D35}" destId="{4CF62D9B-FAF0-4942-8AE9-8FC3F61197EC}" srcOrd="1" destOrd="0" presId="urn:microsoft.com/office/officeart/2018/5/layout/IconCircleLabelList"/>
    <dgm:cxn modelId="{B682BF90-F0DC-47CE-B05C-80E9F223ACCD}" type="presParOf" srcId="{7C18E451-0A89-4C21-A333-E8079F280D35}" destId="{3780652B-717A-46D6-AC7A-D8BE872B0F9D}" srcOrd="2" destOrd="0" presId="urn:microsoft.com/office/officeart/2018/5/layout/IconCircleLabelList"/>
    <dgm:cxn modelId="{51EA7674-9F2D-4DB1-8A1F-7928449EDF7D}" type="presParOf" srcId="{3780652B-717A-46D6-AC7A-D8BE872B0F9D}" destId="{F36ECD0E-B63B-4E3C-B91D-F09705761D97}" srcOrd="0" destOrd="0" presId="urn:microsoft.com/office/officeart/2018/5/layout/IconCircleLabelList"/>
    <dgm:cxn modelId="{E2AD342C-2792-4C53-A6DB-1DBDF5A59BC5}" type="presParOf" srcId="{3780652B-717A-46D6-AC7A-D8BE872B0F9D}" destId="{A8FFF754-39CF-49A6-A9D0-5E8F6B6CB612}" srcOrd="1" destOrd="0" presId="urn:microsoft.com/office/officeart/2018/5/layout/IconCircleLabelList"/>
    <dgm:cxn modelId="{794109BB-FCE5-4C57-B0AC-945474920B70}" type="presParOf" srcId="{3780652B-717A-46D6-AC7A-D8BE872B0F9D}" destId="{9B389651-E903-41A9-A23A-93A565697163}" srcOrd="2" destOrd="0" presId="urn:microsoft.com/office/officeart/2018/5/layout/IconCircleLabelList"/>
    <dgm:cxn modelId="{90201473-055C-4D52-9ED4-88BE693D56BC}" type="presParOf" srcId="{3780652B-717A-46D6-AC7A-D8BE872B0F9D}" destId="{EAE10451-6939-4DF8-AE36-B7091D5EE91E}" srcOrd="3" destOrd="0" presId="urn:microsoft.com/office/officeart/2018/5/layout/IconCircleLabelList"/>
    <dgm:cxn modelId="{6E092476-7794-4136-96B9-620AE5B9B170}" type="presParOf" srcId="{7C18E451-0A89-4C21-A333-E8079F280D35}" destId="{C4243307-C421-4674-A86E-9DD253717D96}" srcOrd="3" destOrd="0" presId="urn:microsoft.com/office/officeart/2018/5/layout/IconCircleLabelList"/>
    <dgm:cxn modelId="{213994AF-A3D4-4AC6-96E9-8C83BF73F94D}" type="presParOf" srcId="{7C18E451-0A89-4C21-A333-E8079F280D35}" destId="{F5146B4A-0A83-4FA6-B928-E99344BC76AA}" srcOrd="4" destOrd="0" presId="urn:microsoft.com/office/officeart/2018/5/layout/IconCircleLabelList"/>
    <dgm:cxn modelId="{8E85C234-635A-41FB-8B80-8F768FD40AD5}" type="presParOf" srcId="{F5146B4A-0A83-4FA6-B928-E99344BC76AA}" destId="{A392D432-92FC-416F-AD16-677F6DE6B3BF}" srcOrd="0" destOrd="0" presId="urn:microsoft.com/office/officeart/2018/5/layout/IconCircleLabelList"/>
    <dgm:cxn modelId="{290891F3-CB2F-4AF3-AACA-4F3FD6A67E6B}" type="presParOf" srcId="{F5146B4A-0A83-4FA6-B928-E99344BC76AA}" destId="{9B31EE73-DF51-457E-947A-D46FD02B5309}" srcOrd="1" destOrd="0" presId="urn:microsoft.com/office/officeart/2018/5/layout/IconCircleLabelList"/>
    <dgm:cxn modelId="{AA86680D-63D3-4E0A-9AD7-C298646C6F80}" type="presParOf" srcId="{F5146B4A-0A83-4FA6-B928-E99344BC76AA}" destId="{2322D0E9-7BB9-434C-90FA-36568A95E805}" srcOrd="2" destOrd="0" presId="urn:microsoft.com/office/officeart/2018/5/layout/IconCircleLabelList"/>
    <dgm:cxn modelId="{94FD6FA1-A96B-411F-97B4-172B8878BAA5}" type="presParOf" srcId="{F5146B4A-0A83-4FA6-B928-E99344BC76AA}" destId="{6A3FE2B9-B1FF-4F62-9659-E73DB2352655}" srcOrd="3" destOrd="0" presId="urn:microsoft.com/office/officeart/2018/5/layout/IconCircleLabelList"/>
    <dgm:cxn modelId="{7D4CCE89-F796-48B6-BC46-FFED7547E616}" type="presParOf" srcId="{7C18E451-0A89-4C21-A333-E8079F280D35}" destId="{4956C734-110D-4B90-8BC4-BB530B609509}" srcOrd="5" destOrd="0" presId="urn:microsoft.com/office/officeart/2018/5/layout/IconCircleLabelList"/>
    <dgm:cxn modelId="{ED03F73D-0462-4309-A707-287A4A6780CC}" type="presParOf" srcId="{7C18E451-0A89-4C21-A333-E8079F280D35}" destId="{EF2664C7-52CF-4080-904D-C5BFFFEFDFBA}" srcOrd="6" destOrd="0" presId="urn:microsoft.com/office/officeart/2018/5/layout/IconCircleLabelList"/>
    <dgm:cxn modelId="{C603B630-7229-4FA1-865A-81E124034600}" type="presParOf" srcId="{EF2664C7-52CF-4080-904D-C5BFFFEFDFBA}" destId="{583E0DA8-1201-4218-A096-E00F98793BAF}" srcOrd="0" destOrd="0" presId="urn:microsoft.com/office/officeart/2018/5/layout/IconCircleLabelList"/>
    <dgm:cxn modelId="{5ADF1EBD-8169-4878-AEFE-BAD35AECB347}" type="presParOf" srcId="{EF2664C7-52CF-4080-904D-C5BFFFEFDFBA}" destId="{6E58AB0F-8027-4D26-B1DE-08AE464EF031}" srcOrd="1" destOrd="0" presId="urn:microsoft.com/office/officeart/2018/5/layout/IconCircleLabelList"/>
    <dgm:cxn modelId="{902ADA71-03C3-48E1-BE90-64EB0D42AD54}" type="presParOf" srcId="{EF2664C7-52CF-4080-904D-C5BFFFEFDFBA}" destId="{672FF234-A6B3-4687-BB33-46B777724086}" srcOrd="2" destOrd="0" presId="urn:microsoft.com/office/officeart/2018/5/layout/IconCircleLabelList"/>
    <dgm:cxn modelId="{49744D89-F497-44D5-8503-64A29DBD6AA8}" type="presParOf" srcId="{EF2664C7-52CF-4080-904D-C5BFFFEFDFBA}" destId="{DC81A329-81FE-4536-B6BE-D99E271FD622}" srcOrd="3" destOrd="0" presId="urn:microsoft.com/office/officeart/2018/5/layout/IconCircleLabelList"/>
    <dgm:cxn modelId="{E3777238-7228-45B5-B22D-10B60DAED0EB}" type="presParOf" srcId="{7C18E451-0A89-4C21-A333-E8079F280D35}" destId="{686B1C2E-14E7-4911-A233-D98FDC163F3D}" srcOrd="7" destOrd="0" presId="urn:microsoft.com/office/officeart/2018/5/layout/IconCircleLabelList"/>
    <dgm:cxn modelId="{C6A1FB9E-84C5-4462-8F01-427291D8DC95}" type="presParOf" srcId="{7C18E451-0A89-4C21-A333-E8079F280D35}" destId="{73B6A0ED-8833-4E5F-B72C-9808CBDA5039}" srcOrd="8" destOrd="0" presId="urn:microsoft.com/office/officeart/2018/5/layout/IconCircleLabelList"/>
    <dgm:cxn modelId="{8E84D2E0-0A78-4282-B8D2-A7690F6D7433}" type="presParOf" srcId="{73B6A0ED-8833-4E5F-B72C-9808CBDA5039}" destId="{57774473-699D-4CD7-AD59-B36CD5D7E4CA}" srcOrd="0" destOrd="0" presId="urn:microsoft.com/office/officeart/2018/5/layout/IconCircleLabelList"/>
    <dgm:cxn modelId="{468FB822-4F54-4E38-9C92-CBDBC5CB7F9E}" type="presParOf" srcId="{73B6A0ED-8833-4E5F-B72C-9808CBDA5039}" destId="{5FA0358E-364F-4A93-A5EB-2725197F95F2}" srcOrd="1" destOrd="0" presId="urn:microsoft.com/office/officeart/2018/5/layout/IconCircleLabelList"/>
    <dgm:cxn modelId="{E4C1DF05-1AF3-4CD0-A8EF-C6818EF9C1BD}" type="presParOf" srcId="{73B6A0ED-8833-4E5F-B72C-9808CBDA5039}" destId="{6B021186-3913-42E6-AAA8-CDBD16C5C8F7}" srcOrd="2" destOrd="0" presId="urn:microsoft.com/office/officeart/2018/5/layout/IconCircleLabelList"/>
    <dgm:cxn modelId="{6FCD74C4-9FA8-4226-B133-0DF4995832B8}" type="presParOf" srcId="{73B6A0ED-8833-4E5F-B72C-9808CBDA5039}" destId="{25BB7EA4-C2C9-4F3B-864E-ACB7CFA5F159}"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1463FEC-BEB6-499D-8540-FF4E6D95CC91}"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37AB6AB1-4E9E-4C51-A47C-DE9BBE8E7BE0}">
      <dgm:prSet/>
      <dgm:spPr/>
      <dgm:t>
        <a:bodyPr/>
        <a:lstStyle/>
        <a:p>
          <a:r>
            <a:rPr lang="cs-CZ" dirty="0" err="1"/>
            <a:t>Unpacking</a:t>
          </a:r>
          <a:r>
            <a:rPr lang="cs-CZ" dirty="0"/>
            <a:t> the </a:t>
          </a:r>
          <a:r>
            <a:rPr lang="cs-CZ" dirty="0" err="1"/>
            <a:t>suitce</a:t>
          </a:r>
          <a:endParaRPr lang="en-US" dirty="0"/>
        </a:p>
      </dgm:t>
    </dgm:pt>
    <dgm:pt modelId="{6F753DF8-40BF-4C93-B134-1ACCD7402A52}" type="parTrans" cxnId="{9AB2B2E5-C634-4B1D-BA19-88A8D5A732E5}">
      <dgm:prSet/>
      <dgm:spPr/>
      <dgm:t>
        <a:bodyPr/>
        <a:lstStyle/>
        <a:p>
          <a:endParaRPr lang="en-US"/>
        </a:p>
      </dgm:t>
    </dgm:pt>
    <dgm:pt modelId="{9158F62E-A36D-4C62-8B13-7D4B8DA2018F}" type="sibTrans" cxnId="{9AB2B2E5-C634-4B1D-BA19-88A8D5A732E5}">
      <dgm:prSet/>
      <dgm:spPr/>
      <dgm:t>
        <a:bodyPr/>
        <a:lstStyle/>
        <a:p>
          <a:endParaRPr lang="en-US"/>
        </a:p>
      </dgm:t>
    </dgm:pt>
    <dgm:pt modelId="{04C874FA-D5A6-4708-BC2A-0C376FF6EB14}">
      <dgm:prSet/>
      <dgm:spPr/>
      <dgm:t>
        <a:bodyPr/>
        <a:lstStyle/>
        <a:p>
          <a:r>
            <a:rPr lang="cs-CZ" dirty="0"/>
            <a:t>N</a:t>
          </a:r>
          <a:r>
            <a:rPr lang="en-US" dirty="0" err="1"/>
            <a:t>ot</a:t>
          </a:r>
          <a:r>
            <a:rPr lang="en-US" dirty="0"/>
            <a:t> to return after returning home</a:t>
          </a:r>
        </a:p>
      </dgm:t>
    </dgm:pt>
    <dgm:pt modelId="{8D6CEE47-FB96-4177-96BD-33B05A09B8F9}" type="parTrans" cxnId="{8E3FAE24-DE31-45E2-9EBA-17193E380B9C}">
      <dgm:prSet/>
      <dgm:spPr/>
      <dgm:t>
        <a:bodyPr/>
        <a:lstStyle/>
        <a:p>
          <a:endParaRPr lang="en-US"/>
        </a:p>
      </dgm:t>
    </dgm:pt>
    <dgm:pt modelId="{6705270F-10EC-4386-9424-4D5675D5FD4C}" type="sibTrans" cxnId="{8E3FAE24-DE31-45E2-9EBA-17193E380B9C}">
      <dgm:prSet/>
      <dgm:spPr/>
      <dgm:t>
        <a:bodyPr/>
        <a:lstStyle/>
        <a:p>
          <a:endParaRPr lang="en-US"/>
        </a:p>
      </dgm:t>
    </dgm:pt>
    <dgm:pt modelId="{F09CEC58-FCAD-4167-9861-675CF4D36A44}">
      <dgm:prSet/>
      <dgm:spPr/>
      <dgm:t>
        <a:bodyPr/>
        <a:lstStyle/>
        <a:p>
          <a:r>
            <a:rPr lang="cs-CZ"/>
            <a:t>Time delay</a:t>
          </a:r>
          <a:endParaRPr lang="en-US" dirty="0"/>
        </a:p>
      </dgm:t>
    </dgm:pt>
    <dgm:pt modelId="{939F9380-F920-4456-AECD-D5947F7DF210}" type="parTrans" cxnId="{27E596BE-8B1D-472F-8136-C20B5A2A2D94}">
      <dgm:prSet/>
      <dgm:spPr/>
      <dgm:t>
        <a:bodyPr/>
        <a:lstStyle/>
        <a:p>
          <a:endParaRPr lang="en-US"/>
        </a:p>
      </dgm:t>
    </dgm:pt>
    <dgm:pt modelId="{8DAF9A75-8FF0-4126-8585-394B0DB7C6A8}" type="sibTrans" cxnId="{27E596BE-8B1D-472F-8136-C20B5A2A2D94}">
      <dgm:prSet/>
      <dgm:spPr/>
      <dgm:t>
        <a:bodyPr/>
        <a:lstStyle/>
        <a:p>
          <a:endParaRPr lang="en-US"/>
        </a:p>
      </dgm:t>
    </dgm:pt>
    <dgm:pt modelId="{6D0841D5-451D-484D-AD86-37D8F99341B7}">
      <dgm:prSet/>
      <dgm:spPr/>
      <dgm:t>
        <a:bodyPr/>
        <a:lstStyle/>
        <a:p>
          <a:r>
            <a:rPr lang="cs-CZ"/>
            <a:t>Temperature difference</a:t>
          </a:r>
          <a:endParaRPr lang="en-US" dirty="0"/>
        </a:p>
      </dgm:t>
    </dgm:pt>
    <dgm:pt modelId="{FC0EAE0F-1868-45CF-9BAE-EDCD9267B1A0}" type="parTrans" cxnId="{72ABCC1C-5B0C-4194-A191-0F6F481D33B3}">
      <dgm:prSet/>
      <dgm:spPr/>
      <dgm:t>
        <a:bodyPr/>
        <a:lstStyle/>
        <a:p>
          <a:endParaRPr lang="en-US"/>
        </a:p>
      </dgm:t>
    </dgm:pt>
    <dgm:pt modelId="{C74CAB9D-DB1B-4FAF-8C8B-86B63FC8D159}" type="sibTrans" cxnId="{72ABCC1C-5B0C-4194-A191-0F6F481D33B3}">
      <dgm:prSet/>
      <dgm:spPr/>
      <dgm:t>
        <a:bodyPr/>
        <a:lstStyle/>
        <a:p>
          <a:endParaRPr lang="en-US"/>
        </a:p>
      </dgm:t>
    </dgm:pt>
    <dgm:pt modelId="{286F860B-7DD7-4D27-B3F1-7597B90392E3}">
      <dgm:prSet/>
      <dgm:spPr/>
      <dgm:t>
        <a:bodyPr/>
        <a:lstStyle/>
        <a:p>
          <a:r>
            <a:rPr lang="cs-CZ" dirty="0" err="1"/>
            <a:t>Think</a:t>
          </a:r>
          <a:r>
            <a:rPr lang="cs-CZ" dirty="0"/>
            <a:t> </a:t>
          </a:r>
          <a:r>
            <a:rPr lang="cs-CZ" dirty="0" err="1"/>
            <a:t>like</a:t>
          </a:r>
          <a:r>
            <a:rPr lang="cs-CZ" dirty="0"/>
            <a:t> a </a:t>
          </a:r>
          <a:r>
            <a:rPr lang="cs-CZ" dirty="0" err="1"/>
            <a:t>local</a:t>
          </a:r>
          <a:r>
            <a:rPr lang="cs-CZ" dirty="0"/>
            <a:t>
</a:t>
          </a:r>
          <a:r>
            <a:rPr lang="cs-CZ" dirty="0" err="1"/>
            <a:t>Paperwork</a:t>
          </a:r>
          <a:endParaRPr lang="en-US" dirty="0"/>
        </a:p>
      </dgm:t>
    </dgm:pt>
    <dgm:pt modelId="{A61A602E-3869-4B5B-8580-88501EA0E4A3}" type="parTrans" cxnId="{FA984353-64B0-4F72-995D-277521A460BC}">
      <dgm:prSet/>
      <dgm:spPr/>
      <dgm:t>
        <a:bodyPr/>
        <a:lstStyle/>
        <a:p>
          <a:endParaRPr lang="en-US"/>
        </a:p>
      </dgm:t>
    </dgm:pt>
    <dgm:pt modelId="{32560F43-557C-40A4-A58F-E4F21DED2A08}" type="sibTrans" cxnId="{FA984353-64B0-4F72-995D-277521A460BC}">
      <dgm:prSet/>
      <dgm:spPr/>
      <dgm:t>
        <a:bodyPr/>
        <a:lstStyle/>
        <a:p>
          <a:endParaRPr lang="en-US"/>
        </a:p>
      </dgm:t>
    </dgm:pt>
    <dgm:pt modelId="{92DBFC69-B4A7-4D6D-9836-57368F806AF4}">
      <dgm:prSet/>
      <dgm:spPr/>
      <dgm:t>
        <a:bodyPr/>
        <a:lstStyle/>
        <a:p>
          <a:r>
            <a:rPr lang="cs-CZ" dirty="0" err="1"/>
            <a:t>Choose</a:t>
          </a:r>
          <a:r>
            <a:rPr lang="cs-CZ" dirty="0"/>
            <a:t> the </a:t>
          </a:r>
          <a:r>
            <a:rPr lang="cs-CZ" dirty="0" err="1"/>
            <a:t>right</a:t>
          </a:r>
          <a:r>
            <a:rPr lang="cs-CZ" dirty="0"/>
            <a:t> </a:t>
          </a:r>
          <a:r>
            <a:rPr lang="cs-CZ" dirty="0" err="1"/>
            <a:t>courses</a:t>
          </a:r>
          <a:endParaRPr lang="en-US" dirty="0"/>
        </a:p>
      </dgm:t>
    </dgm:pt>
    <dgm:pt modelId="{835931F4-478C-469E-9D7D-B98681B643F2}" type="parTrans" cxnId="{4767A122-02D7-4405-8A48-D34BA34C9CE0}">
      <dgm:prSet/>
      <dgm:spPr/>
      <dgm:t>
        <a:bodyPr/>
        <a:lstStyle/>
        <a:p>
          <a:endParaRPr lang="en-US"/>
        </a:p>
      </dgm:t>
    </dgm:pt>
    <dgm:pt modelId="{05313303-E337-4DBE-943A-17EC43637021}" type="sibTrans" cxnId="{4767A122-02D7-4405-8A48-D34BA34C9CE0}">
      <dgm:prSet/>
      <dgm:spPr/>
      <dgm:t>
        <a:bodyPr/>
        <a:lstStyle/>
        <a:p>
          <a:endParaRPr lang="en-US"/>
        </a:p>
      </dgm:t>
    </dgm:pt>
    <dgm:pt modelId="{8932EB4C-A2DA-4F83-847B-94FB5830D4E0}">
      <dgm:prSet/>
      <dgm:spPr/>
      <dgm:t>
        <a:bodyPr/>
        <a:lstStyle/>
        <a:p>
          <a:r>
            <a:rPr lang="en-US" dirty="0"/>
            <a:t>Adapting to another country's new daily routine</a:t>
          </a:r>
        </a:p>
      </dgm:t>
    </dgm:pt>
    <dgm:pt modelId="{0F518A91-DF37-4ECF-9925-9E588241E6FC}" type="parTrans" cxnId="{E5F706E8-A4F2-4256-A8DC-351979BA1003}">
      <dgm:prSet/>
      <dgm:spPr/>
      <dgm:t>
        <a:bodyPr/>
        <a:lstStyle/>
        <a:p>
          <a:endParaRPr lang="en-US"/>
        </a:p>
      </dgm:t>
    </dgm:pt>
    <dgm:pt modelId="{9E85BF5F-24D5-4926-9FD0-62197C456161}" type="sibTrans" cxnId="{E5F706E8-A4F2-4256-A8DC-351979BA1003}">
      <dgm:prSet/>
      <dgm:spPr/>
      <dgm:t>
        <a:bodyPr/>
        <a:lstStyle/>
        <a:p>
          <a:endParaRPr lang="en-US"/>
        </a:p>
      </dgm:t>
    </dgm:pt>
    <dgm:pt modelId="{C461A0AC-6885-4F08-BA5F-FF274E6E7D85}" type="pres">
      <dgm:prSet presAssocID="{D1463FEC-BEB6-499D-8540-FF4E6D95CC91}" presName="diagram" presStyleCnt="0">
        <dgm:presLayoutVars>
          <dgm:dir/>
          <dgm:resizeHandles val="exact"/>
        </dgm:presLayoutVars>
      </dgm:prSet>
      <dgm:spPr/>
    </dgm:pt>
    <dgm:pt modelId="{57080546-8BAB-421C-876A-5D351785F542}" type="pres">
      <dgm:prSet presAssocID="{37AB6AB1-4E9E-4C51-A47C-DE9BBE8E7BE0}" presName="node" presStyleLbl="node1" presStyleIdx="0" presStyleCnt="7">
        <dgm:presLayoutVars>
          <dgm:bulletEnabled val="1"/>
        </dgm:presLayoutVars>
      </dgm:prSet>
      <dgm:spPr/>
    </dgm:pt>
    <dgm:pt modelId="{31B25A94-DB89-4A50-8C06-EA595F59EA47}" type="pres">
      <dgm:prSet presAssocID="{9158F62E-A36D-4C62-8B13-7D4B8DA2018F}" presName="sibTrans" presStyleCnt="0"/>
      <dgm:spPr/>
    </dgm:pt>
    <dgm:pt modelId="{7520CC17-7840-423F-837A-922394749320}" type="pres">
      <dgm:prSet presAssocID="{04C874FA-D5A6-4708-BC2A-0C376FF6EB14}" presName="node" presStyleLbl="node1" presStyleIdx="1" presStyleCnt="7">
        <dgm:presLayoutVars>
          <dgm:bulletEnabled val="1"/>
        </dgm:presLayoutVars>
      </dgm:prSet>
      <dgm:spPr/>
    </dgm:pt>
    <dgm:pt modelId="{928D8121-EA32-4FD1-B24B-21831387340C}" type="pres">
      <dgm:prSet presAssocID="{6705270F-10EC-4386-9424-4D5675D5FD4C}" presName="sibTrans" presStyleCnt="0"/>
      <dgm:spPr/>
    </dgm:pt>
    <dgm:pt modelId="{237C151F-06B8-4D7F-9298-889ED532FBC6}" type="pres">
      <dgm:prSet presAssocID="{F09CEC58-FCAD-4167-9861-675CF4D36A44}" presName="node" presStyleLbl="node1" presStyleIdx="2" presStyleCnt="7">
        <dgm:presLayoutVars>
          <dgm:bulletEnabled val="1"/>
        </dgm:presLayoutVars>
      </dgm:prSet>
      <dgm:spPr/>
    </dgm:pt>
    <dgm:pt modelId="{1C17F454-C7CE-487F-B95A-37E6BB42386B}" type="pres">
      <dgm:prSet presAssocID="{8DAF9A75-8FF0-4126-8585-394B0DB7C6A8}" presName="sibTrans" presStyleCnt="0"/>
      <dgm:spPr/>
    </dgm:pt>
    <dgm:pt modelId="{D5CBDCF5-A1F5-4163-BF1F-67DA89765529}" type="pres">
      <dgm:prSet presAssocID="{6D0841D5-451D-484D-AD86-37D8F99341B7}" presName="node" presStyleLbl="node1" presStyleIdx="3" presStyleCnt="7">
        <dgm:presLayoutVars>
          <dgm:bulletEnabled val="1"/>
        </dgm:presLayoutVars>
      </dgm:prSet>
      <dgm:spPr/>
    </dgm:pt>
    <dgm:pt modelId="{4F90C672-89F7-41D4-AECF-94D46CA38F0F}" type="pres">
      <dgm:prSet presAssocID="{C74CAB9D-DB1B-4FAF-8C8B-86B63FC8D159}" presName="sibTrans" presStyleCnt="0"/>
      <dgm:spPr/>
    </dgm:pt>
    <dgm:pt modelId="{0057D984-A10F-4058-9F55-663DDFAD105E}" type="pres">
      <dgm:prSet presAssocID="{286F860B-7DD7-4D27-B3F1-7597B90392E3}" presName="node" presStyleLbl="node1" presStyleIdx="4" presStyleCnt="7">
        <dgm:presLayoutVars>
          <dgm:bulletEnabled val="1"/>
        </dgm:presLayoutVars>
      </dgm:prSet>
      <dgm:spPr/>
    </dgm:pt>
    <dgm:pt modelId="{6F5B9D57-B84A-4990-93AB-E4386C678EB4}" type="pres">
      <dgm:prSet presAssocID="{32560F43-557C-40A4-A58F-E4F21DED2A08}" presName="sibTrans" presStyleCnt="0"/>
      <dgm:spPr/>
    </dgm:pt>
    <dgm:pt modelId="{63E44A61-304C-4841-A97A-CD2C2CC61C45}" type="pres">
      <dgm:prSet presAssocID="{92DBFC69-B4A7-4D6D-9836-57368F806AF4}" presName="node" presStyleLbl="node1" presStyleIdx="5" presStyleCnt="7">
        <dgm:presLayoutVars>
          <dgm:bulletEnabled val="1"/>
        </dgm:presLayoutVars>
      </dgm:prSet>
      <dgm:spPr/>
    </dgm:pt>
    <dgm:pt modelId="{480ED4BF-148C-4BBC-8B99-130536FAC31E}" type="pres">
      <dgm:prSet presAssocID="{05313303-E337-4DBE-943A-17EC43637021}" presName="sibTrans" presStyleCnt="0"/>
      <dgm:spPr/>
    </dgm:pt>
    <dgm:pt modelId="{5C2D1B09-FA49-41C0-96BE-88C21F4B2D67}" type="pres">
      <dgm:prSet presAssocID="{8932EB4C-A2DA-4F83-847B-94FB5830D4E0}" presName="node" presStyleLbl="node1" presStyleIdx="6" presStyleCnt="7">
        <dgm:presLayoutVars>
          <dgm:bulletEnabled val="1"/>
        </dgm:presLayoutVars>
      </dgm:prSet>
      <dgm:spPr/>
    </dgm:pt>
  </dgm:ptLst>
  <dgm:cxnLst>
    <dgm:cxn modelId="{72ABCC1C-5B0C-4194-A191-0F6F481D33B3}" srcId="{D1463FEC-BEB6-499D-8540-FF4E6D95CC91}" destId="{6D0841D5-451D-484D-AD86-37D8F99341B7}" srcOrd="3" destOrd="0" parTransId="{FC0EAE0F-1868-45CF-9BAE-EDCD9267B1A0}" sibTransId="{C74CAB9D-DB1B-4FAF-8C8B-86B63FC8D159}"/>
    <dgm:cxn modelId="{4767A122-02D7-4405-8A48-D34BA34C9CE0}" srcId="{D1463FEC-BEB6-499D-8540-FF4E6D95CC91}" destId="{92DBFC69-B4A7-4D6D-9836-57368F806AF4}" srcOrd="5" destOrd="0" parTransId="{835931F4-478C-469E-9D7D-B98681B643F2}" sibTransId="{05313303-E337-4DBE-943A-17EC43637021}"/>
    <dgm:cxn modelId="{8E3FAE24-DE31-45E2-9EBA-17193E380B9C}" srcId="{D1463FEC-BEB6-499D-8540-FF4E6D95CC91}" destId="{04C874FA-D5A6-4708-BC2A-0C376FF6EB14}" srcOrd="1" destOrd="0" parTransId="{8D6CEE47-FB96-4177-96BD-33B05A09B8F9}" sibTransId="{6705270F-10EC-4386-9424-4D5675D5FD4C}"/>
    <dgm:cxn modelId="{604AA62A-FD4A-4748-8BE8-7D102495CCEE}" type="presOf" srcId="{8932EB4C-A2DA-4F83-847B-94FB5830D4E0}" destId="{5C2D1B09-FA49-41C0-96BE-88C21F4B2D67}" srcOrd="0" destOrd="0" presId="urn:microsoft.com/office/officeart/2005/8/layout/default"/>
    <dgm:cxn modelId="{9B2E5245-0DA2-4DF4-B90A-EB653F441DFE}" type="presOf" srcId="{6D0841D5-451D-484D-AD86-37D8F99341B7}" destId="{D5CBDCF5-A1F5-4163-BF1F-67DA89765529}" srcOrd="0" destOrd="0" presId="urn:microsoft.com/office/officeart/2005/8/layout/default"/>
    <dgm:cxn modelId="{FA984353-64B0-4F72-995D-277521A460BC}" srcId="{D1463FEC-BEB6-499D-8540-FF4E6D95CC91}" destId="{286F860B-7DD7-4D27-B3F1-7597B90392E3}" srcOrd="4" destOrd="0" parTransId="{A61A602E-3869-4B5B-8580-88501EA0E4A3}" sibTransId="{32560F43-557C-40A4-A58F-E4F21DED2A08}"/>
    <dgm:cxn modelId="{02A2B758-FE85-48F8-ADD4-49CE11139443}" type="presOf" srcId="{04C874FA-D5A6-4708-BC2A-0C376FF6EB14}" destId="{7520CC17-7840-423F-837A-922394749320}" srcOrd="0" destOrd="0" presId="urn:microsoft.com/office/officeart/2005/8/layout/default"/>
    <dgm:cxn modelId="{4DDF4F59-14AC-44F5-ACB2-B37EFA9D57F3}" type="presOf" srcId="{286F860B-7DD7-4D27-B3F1-7597B90392E3}" destId="{0057D984-A10F-4058-9F55-663DDFAD105E}" srcOrd="0" destOrd="0" presId="urn:microsoft.com/office/officeart/2005/8/layout/default"/>
    <dgm:cxn modelId="{27E596BE-8B1D-472F-8136-C20B5A2A2D94}" srcId="{D1463FEC-BEB6-499D-8540-FF4E6D95CC91}" destId="{F09CEC58-FCAD-4167-9861-675CF4D36A44}" srcOrd="2" destOrd="0" parTransId="{939F9380-F920-4456-AECD-D5947F7DF210}" sibTransId="{8DAF9A75-8FF0-4126-8585-394B0DB7C6A8}"/>
    <dgm:cxn modelId="{922B49BF-57E9-488C-9009-4F7A6D9AFD35}" type="presOf" srcId="{D1463FEC-BEB6-499D-8540-FF4E6D95CC91}" destId="{C461A0AC-6885-4F08-BA5F-FF274E6E7D85}" srcOrd="0" destOrd="0" presId="urn:microsoft.com/office/officeart/2005/8/layout/default"/>
    <dgm:cxn modelId="{43B788C2-73F1-4884-8F71-E65D1ED7FF28}" type="presOf" srcId="{92DBFC69-B4A7-4D6D-9836-57368F806AF4}" destId="{63E44A61-304C-4841-A97A-CD2C2CC61C45}" srcOrd="0" destOrd="0" presId="urn:microsoft.com/office/officeart/2005/8/layout/default"/>
    <dgm:cxn modelId="{90F095E3-C9B6-4DA2-A72E-74EA9D0DEF68}" type="presOf" srcId="{F09CEC58-FCAD-4167-9861-675CF4D36A44}" destId="{237C151F-06B8-4D7F-9298-889ED532FBC6}" srcOrd="0" destOrd="0" presId="urn:microsoft.com/office/officeart/2005/8/layout/default"/>
    <dgm:cxn modelId="{9AB2B2E5-C634-4B1D-BA19-88A8D5A732E5}" srcId="{D1463FEC-BEB6-499D-8540-FF4E6D95CC91}" destId="{37AB6AB1-4E9E-4C51-A47C-DE9BBE8E7BE0}" srcOrd="0" destOrd="0" parTransId="{6F753DF8-40BF-4C93-B134-1ACCD7402A52}" sibTransId="{9158F62E-A36D-4C62-8B13-7D4B8DA2018F}"/>
    <dgm:cxn modelId="{E5F706E8-A4F2-4256-A8DC-351979BA1003}" srcId="{D1463FEC-BEB6-499D-8540-FF4E6D95CC91}" destId="{8932EB4C-A2DA-4F83-847B-94FB5830D4E0}" srcOrd="6" destOrd="0" parTransId="{0F518A91-DF37-4ECF-9925-9E588241E6FC}" sibTransId="{9E85BF5F-24D5-4926-9FD0-62197C456161}"/>
    <dgm:cxn modelId="{743A06EE-B600-4791-A748-551D45B7033D}" type="presOf" srcId="{37AB6AB1-4E9E-4C51-A47C-DE9BBE8E7BE0}" destId="{57080546-8BAB-421C-876A-5D351785F542}" srcOrd="0" destOrd="0" presId="urn:microsoft.com/office/officeart/2005/8/layout/default"/>
    <dgm:cxn modelId="{12A1FD5A-13C3-47FB-85CD-6DCE6028DD49}" type="presParOf" srcId="{C461A0AC-6885-4F08-BA5F-FF274E6E7D85}" destId="{57080546-8BAB-421C-876A-5D351785F542}" srcOrd="0" destOrd="0" presId="urn:microsoft.com/office/officeart/2005/8/layout/default"/>
    <dgm:cxn modelId="{A8E52000-6CC7-4C68-9E0C-26FC7C0F6CC2}" type="presParOf" srcId="{C461A0AC-6885-4F08-BA5F-FF274E6E7D85}" destId="{31B25A94-DB89-4A50-8C06-EA595F59EA47}" srcOrd="1" destOrd="0" presId="urn:microsoft.com/office/officeart/2005/8/layout/default"/>
    <dgm:cxn modelId="{C4745D4B-E532-4D4D-A585-E9EACE3A2103}" type="presParOf" srcId="{C461A0AC-6885-4F08-BA5F-FF274E6E7D85}" destId="{7520CC17-7840-423F-837A-922394749320}" srcOrd="2" destOrd="0" presId="urn:microsoft.com/office/officeart/2005/8/layout/default"/>
    <dgm:cxn modelId="{0C233646-8810-49BC-8D82-F6C9513A1131}" type="presParOf" srcId="{C461A0AC-6885-4F08-BA5F-FF274E6E7D85}" destId="{928D8121-EA32-4FD1-B24B-21831387340C}" srcOrd="3" destOrd="0" presId="urn:microsoft.com/office/officeart/2005/8/layout/default"/>
    <dgm:cxn modelId="{FBB8EB22-0575-48D9-93BB-6C9840DC96D1}" type="presParOf" srcId="{C461A0AC-6885-4F08-BA5F-FF274E6E7D85}" destId="{237C151F-06B8-4D7F-9298-889ED532FBC6}" srcOrd="4" destOrd="0" presId="urn:microsoft.com/office/officeart/2005/8/layout/default"/>
    <dgm:cxn modelId="{4466EDBF-B15E-4410-8CC5-BB4C8A0EA443}" type="presParOf" srcId="{C461A0AC-6885-4F08-BA5F-FF274E6E7D85}" destId="{1C17F454-C7CE-487F-B95A-37E6BB42386B}" srcOrd="5" destOrd="0" presId="urn:microsoft.com/office/officeart/2005/8/layout/default"/>
    <dgm:cxn modelId="{039840F2-28E0-40B1-9CBE-49A81E9ACA80}" type="presParOf" srcId="{C461A0AC-6885-4F08-BA5F-FF274E6E7D85}" destId="{D5CBDCF5-A1F5-4163-BF1F-67DA89765529}" srcOrd="6" destOrd="0" presId="urn:microsoft.com/office/officeart/2005/8/layout/default"/>
    <dgm:cxn modelId="{0197BB0B-F9B7-419D-94C5-57E257FF019C}" type="presParOf" srcId="{C461A0AC-6885-4F08-BA5F-FF274E6E7D85}" destId="{4F90C672-89F7-41D4-AECF-94D46CA38F0F}" srcOrd="7" destOrd="0" presId="urn:microsoft.com/office/officeart/2005/8/layout/default"/>
    <dgm:cxn modelId="{319CF999-E9C8-444A-98F6-A23479F883EB}" type="presParOf" srcId="{C461A0AC-6885-4F08-BA5F-FF274E6E7D85}" destId="{0057D984-A10F-4058-9F55-663DDFAD105E}" srcOrd="8" destOrd="0" presId="urn:microsoft.com/office/officeart/2005/8/layout/default"/>
    <dgm:cxn modelId="{294AF338-C2E5-40FA-AF6B-A8DB388B1470}" type="presParOf" srcId="{C461A0AC-6885-4F08-BA5F-FF274E6E7D85}" destId="{6F5B9D57-B84A-4990-93AB-E4386C678EB4}" srcOrd="9" destOrd="0" presId="urn:microsoft.com/office/officeart/2005/8/layout/default"/>
    <dgm:cxn modelId="{7185BA1D-C829-4FD2-B9DC-7568135025C2}" type="presParOf" srcId="{C461A0AC-6885-4F08-BA5F-FF274E6E7D85}" destId="{63E44A61-304C-4841-A97A-CD2C2CC61C45}" srcOrd="10" destOrd="0" presId="urn:microsoft.com/office/officeart/2005/8/layout/default"/>
    <dgm:cxn modelId="{1F2B7EB7-E2D5-4BC4-ADEB-DD20B8AF62B5}" type="presParOf" srcId="{C461A0AC-6885-4F08-BA5F-FF274E6E7D85}" destId="{480ED4BF-148C-4BBC-8B99-130536FAC31E}" srcOrd="11" destOrd="0" presId="urn:microsoft.com/office/officeart/2005/8/layout/default"/>
    <dgm:cxn modelId="{15049EE3-3804-46E5-9374-26ECEF5554D2}" type="presParOf" srcId="{C461A0AC-6885-4F08-BA5F-FF274E6E7D85}" destId="{5C2D1B09-FA49-41C0-96BE-88C21F4B2D67}" srcOrd="1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774B688-7DC2-4289-A647-280833CD9597}"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07C8360-EF1B-4123-8DA0-4544CBB27EB4}">
      <dgm:prSet/>
      <dgm:spPr/>
      <dgm:t>
        <a:bodyPr/>
        <a:lstStyle/>
        <a:p>
          <a:pPr>
            <a:lnSpc>
              <a:spcPct val="100000"/>
            </a:lnSpc>
            <a:defRPr cap="all"/>
          </a:pPr>
          <a:r>
            <a:rPr lang="en-US" b="1" dirty="0"/>
            <a:t>Office for Doctoral Studies, Quality, Academic Affairs and Internationalization</a:t>
          </a:r>
          <a:br>
            <a:rPr lang="cs-CZ" b="1" dirty="0"/>
          </a:br>
          <a:r>
            <a:rPr lang="cs-CZ" b="1" dirty="0"/>
            <a:t>A: </a:t>
          </a:r>
          <a:r>
            <a:rPr lang="cs-CZ" dirty="0"/>
            <a:t>Kotlářská 2, </a:t>
          </a:r>
          <a:r>
            <a:rPr lang="cs-CZ" dirty="0" err="1"/>
            <a:t>building</a:t>
          </a:r>
          <a:r>
            <a:rPr lang="cs-CZ" dirty="0"/>
            <a:t> 1,  </a:t>
          </a:r>
          <a:r>
            <a:rPr lang="cs-CZ" dirty="0" err="1"/>
            <a:t>room</a:t>
          </a:r>
          <a:r>
            <a:rPr lang="cs-CZ" dirty="0"/>
            <a:t> </a:t>
          </a:r>
          <a:r>
            <a:rPr lang="cs-CZ" dirty="0">
              <a:hlinkClick xmlns:r="http://schemas.openxmlformats.org/officeDocument/2006/relationships" r:id="rId1"/>
            </a:rPr>
            <a:t>01006</a:t>
          </a:r>
          <a:r>
            <a:rPr lang="cs-CZ" dirty="0"/>
            <a:t> </a:t>
          </a:r>
          <a:br>
            <a:rPr lang="cs-CZ" dirty="0"/>
          </a:br>
          <a:r>
            <a:rPr lang="cs-CZ" dirty="0"/>
            <a:t> </a:t>
          </a:r>
          <a:endParaRPr lang="en-US" dirty="0"/>
        </a:p>
      </dgm:t>
    </dgm:pt>
    <dgm:pt modelId="{137D981B-3A85-44B6-8EBD-BEEDC25C54BD}" type="parTrans" cxnId="{72FCC62C-CDB5-4694-9393-65B86B25AEB4}">
      <dgm:prSet/>
      <dgm:spPr/>
      <dgm:t>
        <a:bodyPr/>
        <a:lstStyle/>
        <a:p>
          <a:endParaRPr lang="en-US"/>
        </a:p>
      </dgm:t>
    </dgm:pt>
    <dgm:pt modelId="{8B3C2C07-90EE-4922-96A2-2D9763AF942C}" type="sibTrans" cxnId="{72FCC62C-CDB5-4694-9393-65B86B25AEB4}">
      <dgm:prSet/>
      <dgm:spPr/>
      <dgm:t>
        <a:bodyPr/>
        <a:lstStyle/>
        <a:p>
          <a:endParaRPr lang="en-US"/>
        </a:p>
      </dgm:t>
    </dgm:pt>
    <dgm:pt modelId="{1120ACD3-72AB-48DA-A241-DC54C4AD0758}">
      <dgm:prSet/>
      <dgm:spPr/>
      <dgm:t>
        <a:bodyPr/>
        <a:lstStyle/>
        <a:p>
          <a:pPr>
            <a:lnSpc>
              <a:spcPct val="100000"/>
            </a:lnSpc>
            <a:defRPr cap="all"/>
          </a:pPr>
          <a:r>
            <a:rPr lang="cs-CZ"/>
            <a:t>Common email: </a:t>
          </a:r>
          <a:r>
            <a:rPr lang="cs-CZ" u="sng"/>
            <a:t>int@sci.muni.cz</a:t>
          </a:r>
          <a:r>
            <a:rPr lang="cs-CZ"/>
            <a:t>	</a:t>
          </a:r>
          <a:endParaRPr lang="en-US"/>
        </a:p>
      </dgm:t>
    </dgm:pt>
    <dgm:pt modelId="{B8D17648-64B4-4F47-ACB8-05659F2C4D1C}" type="parTrans" cxnId="{3F1AC400-8F86-4D14-9E03-61D3B702D26D}">
      <dgm:prSet/>
      <dgm:spPr/>
      <dgm:t>
        <a:bodyPr/>
        <a:lstStyle/>
        <a:p>
          <a:endParaRPr lang="en-US"/>
        </a:p>
      </dgm:t>
    </dgm:pt>
    <dgm:pt modelId="{8774D743-5030-45EE-B3C4-0837A0C6BFF8}" type="sibTrans" cxnId="{3F1AC400-8F86-4D14-9E03-61D3B702D26D}">
      <dgm:prSet/>
      <dgm:spPr/>
      <dgm:t>
        <a:bodyPr/>
        <a:lstStyle/>
        <a:p>
          <a:endParaRPr lang="en-US"/>
        </a:p>
      </dgm:t>
    </dgm:pt>
    <dgm:pt modelId="{879FD3A6-A95D-4ABB-A32D-1A4FB7E94DEE}">
      <dgm:prSet/>
      <dgm:spPr/>
      <dgm:t>
        <a:bodyPr/>
        <a:lstStyle/>
        <a:p>
          <a:pPr>
            <a:lnSpc>
              <a:spcPct val="100000"/>
            </a:lnSpc>
            <a:defRPr cap="all"/>
          </a:pPr>
          <a:endParaRPr lang="cs-CZ"/>
        </a:p>
        <a:p>
          <a:pPr>
            <a:lnSpc>
              <a:spcPct val="100000"/>
            </a:lnSpc>
            <a:defRPr cap="all"/>
          </a:pPr>
          <a:r>
            <a:rPr lang="cs-CZ"/>
            <a:t>Kristýna Bajgarová: bajgarova@sci.muni.cz</a:t>
          </a:r>
          <a:br>
            <a:rPr lang="cs-CZ" u="sng"/>
          </a:br>
          <a:r>
            <a:rPr lang="cs-CZ" u="sng"/>
            <a:t>549 49 5051</a:t>
          </a:r>
          <a:endParaRPr lang="en-US"/>
        </a:p>
      </dgm:t>
    </dgm:pt>
    <dgm:pt modelId="{BF43FF85-41C5-4225-9164-6AB544D14977}" type="parTrans" cxnId="{8487AC7C-A71D-4ADA-ADD6-884D46E554AF}">
      <dgm:prSet/>
      <dgm:spPr/>
      <dgm:t>
        <a:bodyPr/>
        <a:lstStyle/>
        <a:p>
          <a:endParaRPr lang="en-US"/>
        </a:p>
      </dgm:t>
    </dgm:pt>
    <dgm:pt modelId="{2888A4EB-9018-45B3-BF28-E9470EC1619E}" type="sibTrans" cxnId="{8487AC7C-A71D-4ADA-ADD6-884D46E554AF}">
      <dgm:prSet/>
      <dgm:spPr/>
      <dgm:t>
        <a:bodyPr/>
        <a:lstStyle/>
        <a:p>
          <a:endParaRPr lang="en-US"/>
        </a:p>
      </dgm:t>
    </dgm:pt>
    <dgm:pt modelId="{A84D3F74-9D35-475F-8D44-C058834C03FB}" type="pres">
      <dgm:prSet presAssocID="{8774B688-7DC2-4289-A647-280833CD9597}" presName="root" presStyleCnt="0">
        <dgm:presLayoutVars>
          <dgm:dir/>
          <dgm:resizeHandles val="exact"/>
        </dgm:presLayoutVars>
      </dgm:prSet>
      <dgm:spPr/>
    </dgm:pt>
    <dgm:pt modelId="{DFF516A9-087C-4E0B-836E-D7A6EF6DFD94}" type="pres">
      <dgm:prSet presAssocID="{407C8360-EF1B-4123-8DA0-4544CBB27EB4}" presName="compNode" presStyleCnt="0"/>
      <dgm:spPr/>
    </dgm:pt>
    <dgm:pt modelId="{96C6A6B3-146A-4DAC-AE64-E94135DC8E26}" type="pres">
      <dgm:prSet presAssocID="{407C8360-EF1B-4123-8DA0-4544CBB27EB4}" presName="iconBgRect" presStyleLbl="bgShp" presStyleIdx="0" presStyleCnt="3"/>
      <dgm:spPr/>
    </dgm:pt>
    <dgm:pt modelId="{409D9398-1106-4465-8228-0D8CA8CA36F2}" type="pres">
      <dgm:prSet presAssocID="{407C8360-EF1B-4123-8DA0-4544CBB27EB4}"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Graduation Cap"/>
        </a:ext>
      </dgm:extLst>
    </dgm:pt>
    <dgm:pt modelId="{AE867F30-989A-42B0-BBCA-5940BEF67B1B}" type="pres">
      <dgm:prSet presAssocID="{407C8360-EF1B-4123-8DA0-4544CBB27EB4}" presName="spaceRect" presStyleCnt="0"/>
      <dgm:spPr/>
    </dgm:pt>
    <dgm:pt modelId="{79DD811E-B3D8-40F9-874E-C4B99F8FCEBB}" type="pres">
      <dgm:prSet presAssocID="{407C8360-EF1B-4123-8DA0-4544CBB27EB4}" presName="textRect" presStyleLbl="revTx" presStyleIdx="0" presStyleCnt="3">
        <dgm:presLayoutVars>
          <dgm:chMax val="1"/>
          <dgm:chPref val="1"/>
        </dgm:presLayoutVars>
      </dgm:prSet>
      <dgm:spPr/>
    </dgm:pt>
    <dgm:pt modelId="{4D33814A-A190-41E5-BD97-BF28643CC42F}" type="pres">
      <dgm:prSet presAssocID="{8B3C2C07-90EE-4922-96A2-2D9763AF942C}" presName="sibTrans" presStyleCnt="0"/>
      <dgm:spPr/>
    </dgm:pt>
    <dgm:pt modelId="{4CF10BF8-C7D4-4395-B66B-031D13DA200E}" type="pres">
      <dgm:prSet presAssocID="{1120ACD3-72AB-48DA-A241-DC54C4AD0758}" presName="compNode" presStyleCnt="0"/>
      <dgm:spPr/>
    </dgm:pt>
    <dgm:pt modelId="{83BD0A2B-6D97-4045-9BEB-6F012981AD57}" type="pres">
      <dgm:prSet presAssocID="{1120ACD3-72AB-48DA-A241-DC54C4AD0758}" presName="iconBgRect" presStyleLbl="bgShp" presStyleIdx="1" presStyleCnt="3"/>
      <dgm:spPr/>
    </dgm:pt>
    <dgm:pt modelId="{6B022176-A37E-46E6-ABE7-EBE581CFC0A4}" type="pres">
      <dgm:prSet presAssocID="{1120ACD3-72AB-48DA-A241-DC54C4AD0758}"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E-mail"/>
        </a:ext>
      </dgm:extLst>
    </dgm:pt>
    <dgm:pt modelId="{EAE89DB4-F6B5-47E8-9087-76A9292AE914}" type="pres">
      <dgm:prSet presAssocID="{1120ACD3-72AB-48DA-A241-DC54C4AD0758}" presName="spaceRect" presStyleCnt="0"/>
      <dgm:spPr/>
    </dgm:pt>
    <dgm:pt modelId="{E269EAF2-AEEA-493F-9313-7256E631D394}" type="pres">
      <dgm:prSet presAssocID="{1120ACD3-72AB-48DA-A241-DC54C4AD0758}" presName="textRect" presStyleLbl="revTx" presStyleIdx="1" presStyleCnt="3">
        <dgm:presLayoutVars>
          <dgm:chMax val="1"/>
          <dgm:chPref val="1"/>
        </dgm:presLayoutVars>
      </dgm:prSet>
      <dgm:spPr/>
    </dgm:pt>
    <dgm:pt modelId="{F768822F-2797-4748-B840-A61E6B0009BA}" type="pres">
      <dgm:prSet presAssocID="{8774D743-5030-45EE-B3C4-0837A0C6BFF8}" presName="sibTrans" presStyleCnt="0"/>
      <dgm:spPr/>
    </dgm:pt>
    <dgm:pt modelId="{3D59557B-9407-4E34-9686-21A102750540}" type="pres">
      <dgm:prSet presAssocID="{879FD3A6-A95D-4ABB-A32D-1A4FB7E94DEE}" presName="compNode" presStyleCnt="0"/>
      <dgm:spPr/>
    </dgm:pt>
    <dgm:pt modelId="{BAFFDA69-072A-47BA-9A1E-8DBB353792E2}" type="pres">
      <dgm:prSet presAssocID="{879FD3A6-A95D-4ABB-A32D-1A4FB7E94DEE}" presName="iconBgRect" presStyleLbl="bgShp" presStyleIdx="2" presStyleCnt="3"/>
      <dgm:spPr/>
    </dgm:pt>
    <dgm:pt modelId="{00F6F513-016D-47D8-AC11-39104EAEA3D6}" type="pres">
      <dgm:prSet presAssocID="{879FD3A6-A95D-4ABB-A32D-1A4FB7E94DEE}"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Obálka"/>
        </a:ext>
      </dgm:extLst>
    </dgm:pt>
    <dgm:pt modelId="{8BBD4F04-BB46-4032-844E-C7ABF9D8C4C6}" type="pres">
      <dgm:prSet presAssocID="{879FD3A6-A95D-4ABB-A32D-1A4FB7E94DEE}" presName="spaceRect" presStyleCnt="0"/>
      <dgm:spPr/>
    </dgm:pt>
    <dgm:pt modelId="{B7161990-E58E-4F4E-847D-C5C3F433E9DE}" type="pres">
      <dgm:prSet presAssocID="{879FD3A6-A95D-4ABB-A32D-1A4FB7E94DEE}" presName="textRect" presStyleLbl="revTx" presStyleIdx="2" presStyleCnt="3">
        <dgm:presLayoutVars>
          <dgm:chMax val="1"/>
          <dgm:chPref val="1"/>
        </dgm:presLayoutVars>
      </dgm:prSet>
      <dgm:spPr/>
    </dgm:pt>
  </dgm:ptLst>
  <dgm:cxnLst>
    <dgm:cxn modelId="{3F1AC400-8F86-4D14-9E03-61D3B702D26D}" srcId="{8774B688-7DC2-4289-A647-280833CD9597}" destId="{1120ACD3-72AB-48DA-A241-DC54C4AD0758}" srcOrd="1" destOrd="0" parTransId="{B8D17648-64B4-4F47-ACB8-05659F2C4D1C}" sibTransId="{8774D743-5030-45EE-B3C4-0837A0C6BFF8}"/>
    <dgm:cxn modelId="{47A3F427-A925-4D9E-99BA-640F35538E5E}" type="presOf" srcId="{1120ACD3-72AB-48DA-A241-DC54C4AD0758}" destId="{E269EAF2-AEEA-493F-9313-7256E631D394}" srcOrd="0" destOrd="0" presId="urn:microsoft.com/office/officeart/2018/5/layout/IconCircleLabelList"/>
    <dgm:cxn modelId="{72FCC62C-CDB5-4694-9393-65B86B25AEB4}" srcId="{8774B688-7DC2-4289-A647-280833CD9597}" destId="{407C8360-EF1B-4123-8DA0-4544CBB27EB4}" srcOrd="0" destOrd="0" parTransId="{137D981B-3A85-44B6-8EBD-BEEDC25C54BD}" sibTransId="{8B3C2C07-90EE-4922-96A2-2D9763AF942C}"/>
    <dgm:cxn modelId="{8487AC7C-A71D-4ADA-ADD6-884D46E554AF}" srcId="{8774B688-7DC2-4289-A647-280833CD9597}" destId="{879FD3A6-A95D-4ABB-A32D-1A4FB7E94DEE}" srcOrd="2" destOrd="0" parTransId="{BF43FF85-41C5-4225-9164-6AB544D14977}" sibTransId="{2888A4EB-9018-45B3-BF28-E9470EC1619E}"/>
    <dgm:cxn modelId="{01B2EA94-EFE7-44EE-9A77-F6D45E63497F}" type="presOf" srcId="{8774B688-7DC2-4289-A647-280833CD9597}" destId="{A84D3F74-9D35-475F-8D44-C058834C03FB}" srcOrd="0" destOrd="0" presId="urn:microsoft.com/office/officeart/2018/5/layout/IconCircleLabelList"/>
    <dgm:cxn modelId="{690FBDC4-3500-4DD3-8232-2345515287C3}" type="presOf" srcId="{407C8360-EF1B-4123-8DA0-4544CBB27EB4}" destId="{79DD811E-B3D8-40F9-874E-C4B99F8FCEBB}" srcOrd="0" destOrd="0" presId="urn:microsoft.com/office/officeart/2018/5/layout/IconCircleLabelList"/>
    <dgm:cxn modelId="{CEC2FAE3-B7C1-478F-B9AF-D076EAE9C0CA}" type="presOf" srcId="{879FD3A6-A95D-4ABB-A32D-1A4FB7E94DEE}" destId="{B7161990-E58E-4F4E-847D-C5C3F433E9DE}" srcOrd="0" destOrd="0" presId="urn:microsoft.com/office/officeart/2018/5/layout/IconCircleLabelList"/>
    <dgm:cxn modelId="{5849EA39-94E9-4501-B57F-F6B5F490AF94}" type="presParOf" srcId="{A84D3F74-9D35-475F-8D44-C058834C03FB}" destId="{DFF516A9-087C-4E0B-836E-D7A6EF6DFD94}" srcOrd="0" destOrd="0" presId="urn:microsoft.com/office/officeart/2018/5/layout/IconCircleLabelList"/>
    <dgm:cxn modelId="{CD352D76-D4D2-40A6-BC71-51AB01D8EDCB}" type="presParOf" srcId="{DFF516A9-087C-4E0B-836E-D7A6EF6DFD94}" destId="{96C6A6B3-146A-4DAC-AE64-E94135DC8E26}" srcOrd="0" destOrd="0" presId="urn:microsoft.com/office/officeart/2018/5/layout/IconCircleLabelList"/>
    <dgm:cxn modelId="{30EEB09F-D6A2-4BA5-A5E5-549AD17B17AF}" type="presParOf" srcId="{DFF516A9-087C-4E0B-836E-D7A6EF6DFD94}" destId="{409D9398-1106-4465-8228-0D8CA8CA36F2}" srcOrd="1" destOrd="0" presId="urn:microsoft.com/office/officeart/2018/5/layout/IconCircleLabelList"/>
    <dgm:cxn modelId="{838C89B2-982C-4D03-8F75-D98C5E68B32A}" type="presParOf" srcId="{DFF516A9-087C-4E0B-836E-D7A6EF6DFD94}" destId="{AE867F30-989A-42B0-BBCA-5940BEF67B1B}" srcOrd="2" destOrd="0" presId="urn:microsoft.com/office/officeart/2018/5/layout/IconCircleLabelList"/>
    <dgm:cxn modelId="{1E4CD89D-40EA-4833-A751-CCA5162BF4BB}" type="presParOf" srcId="{DFF516A9-087C-4E0B-836E-D7A6EF6DFD94}" destId="{79DD811E-B3D8-40F9-874E-C4B99F8FCEBB}" srcOrd="3" destOrd="0" presId="urn:microsoft.com/office/officeart/2018/5/layout/IconCircleLabelList"/>
    <dgm:cxn modelId="{8FF874EB-A698-4856-BAEA-E818D539BDC2}" type="presParOf" srcId="{A84D3F74-9D35-475F-8D44-C058834C03FB}" destId="{4D33814A-A190-41E5-BD97-BF28643CC42F}" srcOrd="1" destOrd="0" presId="urn:microsoft.com/office/officeart/2018/5/layout/IconCircleLabelList"/>
    <dgm:cxn modelId="{CD0E130C-D3DB-4647-9D58-56C1041A1AB5}" type="presParOf" srcId="{A84D3F74-9D35-475F-8D44-C058834C03FB}" destId="{4CF10BF8-C7D4-4395-B66B-031D13DA200E}" srcOrd="2" destOrd="0" presId="urn:microsoft.com/office/officeart/2018/5/layout/IconCircleLabelList"/>
    <dgm:cxn modelId="{51A088AB-7ED0-4FA2-BC2D-94CEE566567A}" type="presParOf" srcId="{4CF10BF8-C7D4-4395-B66B-031D13DA200E}" destId="{83BD0A2B-6D97-4045-9BEB-6F012981AD57}" srcOrd="0" destOrd="0" presId="urn:microsoft.com/office/officeart/2018/5/layout/IconCircleLabelList"/>
    <dgm:cxn modelId="{66376BAF-DBA5-462B-9DF5-A26425DD9DAC}" type="presParOf" srcId="{4CF10BF8-C7D4-4395-B66B-031D13DA200E}" destId="{6B022176-A37E-46E6-ABE7-EBE581CFC0A4}" srcOrd="1" destOrd="0" presId="urn:microsoft.com/office/officeart/2018/5/layout/IconCircleLabelList"/>
    <dgm:cxn modelId="{27032980-EA6D-4025-A3B7-6982903C2D63}" type="presParOf" srcId="{4CF10BF8-C7D4-4395-B66B-031D13DA200E}" destId="{EAE89DB4-F6B5-47E8-9087-76A9292AE914}" srcOrd="2" destOrd="0" presId="urn:microsoft.com/office/officeart/2018/5/layout/IconCircleLabelList"/>
    <dgm:cxn modelId="{2D96ABEF-9F3F-4719-B2F6-45C3ED68B871}" type="presParOf" srcId="{4CF10BF8-C7D4-4395-B66B-031D13DA200E}" destId="{E269EAF2-AEEA-493F-9313-7256E631D394}" srcOrd="3" destOrd="0" presId="urn:microsoft.com/office/officeart/2018/5/layout/IconCircleLabelList"/>
    <dgm:cxn modelId="{6C47864E-FFC0-40D9-832C-961192418715}" type="presParOf" srcId="{A84D3F74-9D35-475F-8D44-C058834C03FB}" destId="{F768822F-2797-4748-B840-A61E6B0009BA}" srcOrd="3" destOrd="0" presId="urn:microsoft.com/office/officeart/2018/5/layout/IconCircleLabelList"/>
    <dgm:cxn modelId="{A754C975-3C28-41BB-8E80-023B22F0DD5E}" type="presParOf" srcId="{A84D3F74-9D35-475F-8D44-C058834C03FB}" destId="{3D59557B-9407-4E34-9686-21A102750540}" srcOrd="4" destOrd="0" presId="urn:microsoft.com/office/officeart/2018/5/layout/IconCircleLabelList"/>
    <dgm:cxn modelId="{25D38879-21FD-4F70-8D9C-44002C9BF43A}" type="presParOf" srcId="{3D59557B-9407-4E34-9686-21A102750540}" destId="{BAFFDA69-072A-47BA-9A1E-8DBB353792E2}" srcOrd="0" destOrd="0" presId="urn:microsoft.com/office/officeart/2018/5/layout/IconCircleLabelList"/>
    <dgm:cxn modelId="{501F65DB-307A-4E03-BA31-2831B655BD74}" type="presParOf" srcId="{3D59557B-9407-4E34-9686-21A102750540}" destId="{00F6F513-016D-47D8-AC11-39104EAEA3D6}" srcOrd="1" destOrd="0" presId="urn:microsoft.com/office/officeart/2018/5/layout/IconCircleLabelList"/>
    <dgm:cxn modelId="{920C7C78-A782-4BE2-A924-AFB4312056A3}" type="presParOf" srcId="{3D59557B-9407-4E34-9686-21A102750540}" destId="{8BBD4F04-BB46-4032-844E-C7ABF9D8C4C6}" srcOrd="2" destOrd="0" presId="urn:microsoft.com/office/officeart/2018/5/layout/IconCircleLabelList"/>
    <dgm:cxn modelId="{4BFE42E4-1D50-4A43-91FB-888F6E37D34F}" type="presParOf" srcId="{3D59557B-9407-4E34-9686-21A102750540}" destId="{B7161990-E58E-4F4E-847D-C5C3F433E9DE}"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B4674-8AB1-42A5-A45F-0E98B70E938E}">
      <dsp:nvSpPr>
        <dsp:cNvPr id="0" name=""/>
        <dsp:cNvSpPr/>
      </dsp:nvSpPr>
      <dsp:spPr>
        <a:xfrm>
          <a:off x="0" y="73819"/>
          <a:ext cx="2058698" cy="12352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a:t>
          </a:r>
          <a:r>
            <a:rPr lang="cs-CZ" sz="1400" kern="1200" dirty="0"/>
            <a:t>n</a:t>
          </a:r>
          <a:r>
            <a:rPr lang="en-US" sz="1400" kern="1200" dirty="0"/>
            <a:t> experience that will give you an insight into living and studying</a:t>
          </a:r>
          <a:r>
            <a:rPr lang="cs-CZ" sz="1400" kern="1200" dirty="0"/>
            <a:t>/</a:t>
          </a:r>
          <a:r>
            <a:rPr lang="cs-CZ" sz="1400" kern="1200" dirty="0" err="1"/>
            <a:t>working</a:t>
          </a:r>
          <a:r>
            <a:rPr lang="cs-CZ" sz="1400" kern="1200" dirty="0"/>
            <a:t> </a:t>
          </a:r>
          <a:r>
            <a:rPr lang="cs-CZ" sz="1400" kern="1200" dirty="0" err="1"/>
            <a:t>abroad</a:t>
          </a:r>
          <a:endParaRPr lang="en-US" sz="1400" kern="1200" dirty="0"/>
        </a:p>
      </dsp:txBody>
      <dsp:txXfrm>
        <a:off x="0" y="73819"/>
        <a:ext cx="2058698" cy="1235218"/>
      </dsp:txXfrm>
    </dsp:sp>
    <dsp:sp modelId="{96948CD1-DFBF-41C3-B689-3BC97045FA26}">
      <dsp:nvSpPr>
        <dsp:cNvPr id="0" name=""/>
        <dsp:cNvSpPr/>
      </dsp:nvSpPr>
      <dsp:spPr>
        <a:xfrm>
          <a:off x="2264567" y="73819"/>
          <a:ext cx="2058698" cy="12352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Gain a competitive advantage on the job market</a:t>
          </a:r>
        </a:p>
      </dsp:txBody>
      <dsp:txXfrm>
        <a:off x="2264567" y="73819"/>
        <a:ext cx="2058698" cy="1235218"/>
      </dsp:txXfrm>
    </dsp:sp>
    <dsp:sp modelId="{07753A94-ECC8-42F7-83A2-8946350D532E}">
      <dsp:nvSpPr>
        <dsp:cNvPr id="0" name=""/>
        <dsp:cNvSpPr/>
      </dsp:nvSpPr>
      <dsp:spPr>
        <a:xfrm>
          <a:off x="4529135" y="73819"/>
          <a:ext cx="2058698" cy="12352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The uniqueness of </a:t>
          </a:r>
          <a:r>
            <a:rPr lang="cs-CZ" sz="1400" kern="1200" dirty="0" err="1"/>
            <a:t>staying</a:t>
          </a:r>
          <a:r>
            <a:rPr lang="en-US" sz="1400" kern="1200" dirty="0"/>
            <a:t> abroad</a:t>
          </a:r>
        </a:p>
      </dsp:txBody>
      <dsp:txXfrm>
        <a:off x="4529135" y="73819"/>
        <a:ext cx="2058698" cy="1235218"/>
      </dsp:txXfrm>
    </dsp:sp>
    <dsp:sp modelId="{84C82043-A43E-49B4-9D0B-062292B11082}">
      <dsp:nvSpPr>
        <dsp:cNvPr id="0" name=""/>
        <dsp:cNvSpPr/>
      </dsp:nvSpPr>
      <dsp:spPr>
        <a:xfrm>
          <a:off x="0" y="1514908"/>
          <a:ext cx="2058698" cy="12352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dirty="0"/>
            <a:t>New </a:t>
          </a:r>
          <a:r>
            <a:rPr lang="cs-CZ" sz="1400" kern="1200" dirty="0" err="1"/>
            <a:t>approaches</a:t>
          </a:r>
          <a:r>
            <a:rPr lang="cs-CZ" sz="1400" kern="1200" dirty="0"/>
            <a:t> and </a:t>
          </a:r>
          <a:r>
            <a:rPr lang="cs-CZ" sz="1400" kern="1200" dirty="0" err="1"/>
            <a:t>methods</a:t>
          </a:r>
          <a:r>
            <a:rPr lang="cs-CZ" sz="1400" kern="1200" dirty="0"/>
            <a:t>, </a:t>
          </a:r>
          <a:r>
            <a:rPr lang="cs-CZ" sz="1400" kern="1200" dirty="0" err="1"/>
            <a:t>broaden</a:t>
          </a:r>
          <a:r>
            <a:rPr lang="cs-CZ" sz="1400" kern="1200" dirty="0"/>
            <a:t> your </a:t>
          </a:r>
          <a:r>
            <a:rPr lang="cs-CZ" sz="1400" kern="1200" dirty="0" err="1"/>
            <a:t>horizons</a:t>
          </a:r>
          <a:r>
            <a:rPr lang="cs-CZ" sz="1400" kern="1200" dirty="0"/>
            <a:t> in your </a:t>
          </a:r>
          <a:r>
            <a:rPr lang="cs-CZ" sz="1400" kern="1200" dirty="0" err="1"/>
            <a:t>field</a:t>
          </a:r>
          <a:endParaRPr lang="en-US" sz="1400" kern="1200" dirty="0"/>
        </a:p>
      </dsp:txBody>
      <dsp:txXfrm>
        <a:off x="0" y="1514908"/>
        <a:ext cx="2058698" cy="1235218"/>
      </dsp:txXfrm>
    </dsp:sp>
    <dsp:sp modelId="{48FE44C8-0089-4025-A443-CC24587A658E}">
      <dsp:nvSpPr>
        <dsp:cNvPr id="0" name=""/>
        <dsp:cNvSpPr/>
      </dsp:nvSpPr>
      <dsp:spPr>
        <a:xfrm>
          <a:off x="2264567" y="1514908"/>
          <a:ext cx="2058698" cy="12352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dirty="0" err="1"/>
            <a:t>Improving</a:t>
          </a:r>
          <a:r>
            <a:rPr lang="cs-CZ" sz="1400" kern="1200" dirty="0"/>
            <a:t> your </a:t>
          </a:r>
          <a:r>
            <a:rPr lang="cs-CZ" sz="1400" kern="1200" dirty="0" err="1"/>
            <a:t>language</a:t>
          </a:r>
          <a:r>
            <a:rPr lang="cs-CZ" sz="1400" kern="1200" dirty="0"/>
            <a:t> </a:t>
          </a:r>
          <a:r>
            <a:rPr lang="cs-CZ" sz="1400" kern="1200" dirty="0" err="1"/>
            <a:t>skills</a:t>
          </a:r>
          <a:endParaRPr lang="en-US" sz="1400" kern="1200" dirty="0"/>
        </a:p>
      </dsp:txBody>
      <dsp:txXfrm>
        <a:off x="2264567" y="1514908"/>
        <a:ext cx="2058698" cy="1235218"/>
      </dsp:txXfrm>
    </dsp:sp>
    <dsp:sp modelId="{0BF7F5B0-3360-4EEA-9726-FCA20634E3A9}">
      <dsp:nvSpPr>
        <dsp:cNvPr id="0" name=""/>
        <dsp:cNvSpPr/>
      </dsp:nvSpPr>
      <dsp:spPr>
        <a:xfrm>
          <a:off x="4529135" y="1514908"/>
          <a:ext cx="2058698" cy="12352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dirty="0" err="1"/>
            <a:t>Creating</a:t>
          </a:r>
          <a:r>
            <a:rPr lang="cs-CZ" sz="1400" kern="1200" dirty="0"/>
            <a:t> </a:t>
          </a:r>
          <a:r>
            <a:rPr lang="cs-CZ" sz="1400" kern="1200" dirty="0" err="1"/>
            <a:t>new</a:t>
          </a:r>
          <a:r>
            <a:rPr lang="cs-CZ" sz="1400" kern="1200" dirty="0"/>
            <a:t> </a:t>
          </a:r>
          <a:r>
            <a:rPr lang="cs-CZ" sz="1400" kern="1200" dirty="0" err="1"/>
            <a:t>contacts</a:t>
          </a:r>
          <a:r>
            <a:rPr lang="cs-CZ" sz="1400" kern="1200" dirty="0"/>
            <a:t>, international </a:t>
          </a:r>
          <a:r>
            <a:rPr lang="cs-CZ" sz="1400" kern="1200" dirty="0" err="1"/>
            <a:t>connections</a:t>
          </a:r>
          <a:endParaRPr lang="en-US" sz="1400" kern="1200" dirty="0"/>
        </a:p>
      </dsp:txBody>
      <dsp:txXfrm>
        <a:off x="4529135" y="1514908"/>
        <a:ext cx="2058698" cy="1235218"/>
      </dsp:txXfrm>
    </dsp:sp>
    <dsp:sp modelId="{B903D698-F560-4BB4-B88D-F8AE80627619}">
      <dsp:nvSpPr>
        <dsp:cNvPr id="0" name=""/>
        <dsp:cNvSpPr/>
      </dsp:nvSpPr>
      <dsp:spPr>
        <a:xfrm>
          <a:off x="1132283" y="2955997"/>
          <a:ext cx="2058698" cy="12352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dirty="0" err="1"/>
            <a:t>Possibility</a:t>
          </a:r>
          <a:r>
            <a:rPr lang="cs-CZ" sz="1400" kern="1200" dirty="0"/>
            <a:t> to </a:t>
          </a:r>
          <a:r>
            <a:rPr lang="cs-CZ" sz="1400" kern="1200" dirty="0" err="1"/>
            <a:t>choose</a:t>
          </a:r>
          <a:r>
            <a:rPr lang="cs-CZ" sz="1400" kern="1200" dirty="0"/>
            <a:t> any place for your </a:t>
          </a:r>
          <a:r>
            <a:rPr lang="cs-CZ" sz="1400" kern="1200" dirty="0" err="1"/>
            <a:t>stay</a:t>
          </a:r>
          <a:r>
            <a:rPr lang="cs-CZ" sz="1400" kern="1200" dirty="0"/>
            <a:t> </a:t>
          </a:r>
          <a:r>
            <a:rPr lang="cs-CZ" sz="1400" kern="1200" dirty="0" err="1"/>
            <a:t>abroad</a:t>
          </a:r>
          <a:r>
            <a:rPr lang="cs-CZ" sz="1400" kern="1200" dirty="0"/>
            <a:t> – </a:t>
          </a:r>
          <a:r>
            <a:rPr lang="cs-CZ" sz="1400" kern="1200" dirty="0" err="1"/>
            <a:t>an</a:t>
          </a:r>
          <a:r>
            <a:rPr lang="cs-CZ" sz="1400" kern="1200" dirty="0"/>
            <a:t> </a:t>
          </a:r>
          <a:r>
            <a:rPr lang="cs-CZ" sz="1400" kern="1200" dirty="0" err="1"/>
            <a:t>institution</a:t>
          </a:r>
          <a:r>
            <a:rPr lang="cs-CZ" sz="1400" kern="1200" dirty="0"/>
            <a:t> </a:t>
          </a:r>
          <a:r>
            <a:rPr lang="cs-CZ" sz="1400" kern="1200" dirty="0" err="1"/>
            <a:t>you</a:t>
          </a:r>
          <a:r>
            <a:rPr lang="cs-CZ" sz="1400" kern="1200" dirty="0"/>
            <a:t> </a:t>
          </a:r>
          <a:r>
            <a:rPr lang="cs-CZ" sz="1400" kern="1200" dirty="0" err="1"/>
            <a:t>would</a:t>
          </a:r>
          <a:r>
            <a:rPr lang="cs-CZ" sz="1400" kern="1200" dirty="0"/>
            <a:t> </a:t>
          </a:r>
          <a:r>
            <a:rPr lang="cs-CZ" sz="1400" kern="1200" dirty="0" err="1"/>
            <a:t>like</a:t>
          </a:r>
          <a:r>
            <a:rPr lang="cs-CZ" sz="1400" kern="1200" dirty="0"/>
            <a:t> to </a:t>
          </a:r>
          <a:r>
            <a:rPr lang="cs-CZ" sz="1400" kern="1200" dirty="0" err="1"/>
            <a:t>cooperate</a:t>
          </a:r>
          <a:r>
            <a:rPr lang="cs-CZ" sz="1400" kern="1200" dirty="0"/>
            <a:t> </a:t>
          </a:r>
          <a:r>
            <a:rPr lang="cs-CZ" sz="1400" kern="1200" dirty="0" err="1"/>
            <a:t>with</a:t>
          </a:r>
          <a:r>
            <a:rPr lang="cs-CZ" sz="1400" kern="1200" dirty="0"/>
            <a:t> in the </a:t>
          </a:r>
          <a:r>
            <a:rPr lang="cs-CZ" sz="1400" kern="1200" dirty="0" err="1"/>
            <a:t>future</a:t>
          </a:r>
          <a:endParaRPr lang="en-US" sz="1400" kern="1200" dirty="0"/>
        </a:p>
      </dsp:txBody>
      <dsp:txXfrm>
        <a:off x="1132283" y="2955997"/>
        <a:ext cx="2058698" cy="1235218"/>
      </dsp:txXfrm>
    </dsp:sp>
    <dsp:sp modelId="{4A304A5E-EA03-4CCE-96ED-C9ECB8C7E306}">
      <dsp:nvSpPr>
        <dsp:cNvPr id="0" name=""/>
        <dsp:cNvSpPr/>
      </dsp:nvSpPr>
      <dsp:spPr>
        <a:xfrm>
          <a:off x="3370974" y="2973253"/>
          <a:ext cx="2058698" cy="12352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dirty="0" err="1"/>
            <a:t>Different</a:t>
          </a:r>
          <a:r>
            <a:rPr lang="cs-CZ" sz="1400" kern="1200" dirty="0"/>
            <a:t> </a:t>
          </a:r>
          <a:r>
            <a:rPr lang="cs-CZ" sz="1400" kern="1200" dirty="0" err="1"/>
            <a:t>perspectives</a:t>
          </a:r>
          <a:r>
            <a:rPr lang="cs-CZ" sz="1400" kern="1200" dirty="0"/>
            <a:t>, </a:t>
          </a:r>
          <a:r>
            <a:rPr lang="cs-CZ" sz="1400" kern="1200" dirty="0" err="1"/>
            <a:t>independence</a:t>
          </a:r>
          <a:r>
            <a:rPr lang="cs-CZ" sz="1400" kern="1200" dirty="0"/>
            <a:t>, </a:t>
          </a:r>
          <a:r>
            <a:rPr lang="cs-CZ" sz="1400" kern="1200" dirty="0" err="1"/>
            <a:t>organization</a:t>
          </a:r>
          <a:r>
            <a:rPr lang="cs-CZ" sz="1400" kern="1200" dirty="0"/>
            <a:t>, </a:t>
          </a:r>
          <a:r>
            <a:rPr lang="cs-CZ" sz="1400" kern="1200" dirty="0" err="1"/>
            <a:t>financial</a:t>
          </a:r>
          <a:r>
            <a:rPr lang="cs-CZ" sz="1400" kern="1200" dirty="0"/>
            <a:t> </a:t>
          </a:r>
          <a:r>
            <a:rPr lang="cs-CZ" sz="1400" kern="1200" dirty="0" err="1"/>
            <a:t>literacy</a:t>
          </a:r>
          <a:endParaRPr lang="cs-CZ" sz="1400" kern="1200" dirty="0"/>
        </a:p>
      </dsp:txBody>
      <dsp:txXfrm>
        <a:off x="3370974" y="2973253"/>
        <a:ext cx="2058698" cy="12352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6F1CDC-0E77-499B-8438-2C153CA5AC89}">
      <dsp:nvSpPr>
        <dsp:cNvPr id="0" name=""/>
        <dsp:cNvSpPr/>
      </dsp:nvSpPr>
      <dsp:spPr>
        <a:xfrm>
          <a:off x="-125147" y="571179"/>
          <a:ext cx="4872554" cy="358159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6963AAC-CED2-40F3-8621-03FD3E583C01}">
      <dsp:nvSpPr>
        <dsp:cNvPr id="0" name=""/>
        <dsp:cNvSpPr/>
      </dsp:nvSpPr>
      <dsp:spPr>
        <a:xfrm>
          <a:off x="382832" y="1053760"/>
          <a:ext cx="4872554" cy="358159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cs-CZ" sz="1500" b="1" kern="1200" dirty="0"/>
            <a:t>STUDY </a:t>
          </a:r>
          <a:r>
            <a:rPr lang="cs-CZ" sz="1500" b="1" kern="1200" dirty="0" err="1"/>
            <a:t>STAYS</a:t>
          </a:r>
          <a:endParaRPr lang="cs-CZ" sz="1500" b="1" kern="1200" dirty="0"/>
        </a:p>
        <a:p>
          <a:pPr marL="0" lvl="0" indent="0" algn="ctr" defTabSz="666750">
            <a:lnSpc>
              <a:spcPct val="90000"/>
            </a:lnSpc>
            <a:spcBef>
              <a:spcPct val="0"/>
            </a:spcBef>
            <a:spcAft>
              <a:spcPct val="35000"/>
            </a:spcAft>
            <a:buNone/>
          </a:pPr>
          <a:r>
            <a:rPr lang="cs-CZ" sz="1500" kern="1200" dirty="0"/>
            <a:t>- </a:t>
          </a:r>
          <a:r>
            <a:rPr lang="en-US" sz="1500" kern="1200" dirty="0"/>
            <a:t>most often Erasmus+, Erasmus+ </a:t>
          </a:r>
          <a:r>
            <a:rPr lang="en-US" sz="1500" kern="1200" dirty="0" err="1"/>
            <a:t>ICM</a:t>
          </a:r>
          <a:r>
            <a:rPr lang="en-US" sz="1500" kern="1200" dirty="0"/>
            <a:t>, Partner Universities </a:t>
          </a:r>
          <a:endParaRPr lang="cs-CZ" sz="1500" kern="1200" dirty="0"/>
        </a:p>
        <a:p>
          <a:pPr marL="0" lvl="0" indent="0" algn="ctr" defTabSz="666750">
            <a:lnSpc>
              <a:spcPct val="90000"/>
            </a:lnSpc>
            <a:spcBef>
              <a:spcPct val="0"/>
            </a:spcBef>
            <a:spcAft>
              <a:spcPct val="35000"/>
            </a:spcAft>
            <a:buNone/>
          </a:pPr>
          <a:r>
            <a:rPr lang="en-US" sz="1500" kern="1200" dirty="0"/>
            <a:t>- takes place at the university </a:t>
          </a:r>
          <a:endParaRPr lang="cs-CZ" sz="1500" kern="1200" dirty="0"/>
        </a:p>
        <a:p>
          <a:pPr marL="0" lvl="0" indent="0" algn="ctr" defTabSz="666750">
            <a:lnSpc>
              <a:spcPct val="90000"/>
            </a:lnSpc>
            <a:spcBef>
              <a:spcPct val="0"/>
            </a:spcBef>
            <a:spcAft>
              <a:spcPct val="35000"/>
            </a:spcAft>
            <a:buNone/>
          </a:pPr>
          <a:r>
            <a:rPr lang="en-US" sz="1500" kern="1200" dirty="0"/>
            <a:t>- the choice of university depends on our valid contracts </a:t>
          </a:r>
          <a:endParaRPr lang="cs-CZ" sz="1500" kern="1200" dirty="0"/>
        </a:p>
        <a:p>
          <a:pPr marL="0" lvl="0" indent="0" algn="ctr" defTabSz="666750">
            <a:lnSpc>
              <a:spcPct val="90000"/>
            </a:lnSpc>
            <a:spcBef>
              <a:spcPct val="0"/>
            </a:spcBef>
            <a:spcAft>
              <a:spcPct val="35000"/>
            </a:spcAft>
            <a:buNone/>
          </a:pPr>
          <a:r>
            <a:rPr lang="en-US" sz="1500" kern="1200" dirty="0"/>
            <a:t>- at the chosen university you attend their classes, </a:t>
          </a:r>
          <a:r>
            <a:rPr lang="en-US" sz="1500" kern="1200" dirty="0" err="1"/>
            <a:t>enrol</a:t>
          </a:r>
          <a:r>
            <a:rPr lang="en-US" sz="1500" kern="1200" dirty="0"/>
            <a:t> in courses and complete them; </a:t>
          </a:r>
          <a:endParaRPr lang="cs-CZ" sz="1500" kern="1200" dirty="0"/>
        </a:p>
        <a:p>
          <a:pPr marL="0" lvl="0" indent="0" algn="ctr" defTabSz="666750">
            <a:lnSpc>
              <a:spcPct val="90000"/>
            </a:lnSpc>
            <a:spcBef>
              <a:spcPct val="0"/>
            </a:spcBef>
            <a:spcAft>
              <a:spcPct val="35000"/>
            </a:spcAft>
            <a:buNone/>
          </a:pPr>
          <a:r>
            <a:rPr lang="en-US" sz="1500" kern="1200" dirty="0"/>
            <a:t>- even on a study stay you can be e.g. in a laboratory - if the foreign university offers it as a subject you can </a:t>
          </a:r>
          <a:r>
            <a:rPr lang="en-US" sz="1500" kern="1200" dirty="0" err="1"/>
            <a:t>enrol</a:t>
          </a:r>
          <a:r>
            <a:rPr lang="en-US" sz="1500" kern="1200" dirty="0"/>
            <a:t> in </a:t>
          </a:r>
          <a:endParaRPr lang="cs-CZ" sz="1500" kern="1200" dirty="0"/>
        </a:p>
        <a:p>
          <a:pPr marL="0" lvl="0" indent="0" algn="ctr" defTabSz="666750">
            <a:lnSpc>
              <a:spcPct val="90000"/>
            </a:lnSpc>
            <a:spcBef>
              <a:spcPct val="0"/>
            </a:spcBef>
            <a:spcAft>
              <a:spcPct val="35000"/>
            </a:spcAft>
            <a:buNone/>
          </a:pPr>
          <a:r>
            <a:rPr lang="en-US" sz="1500" kern="1200" dirty="0"/>
            <a:t>- obligation to complete a certain number of credits (usually 20 ECTS/semester)</a:t>
          </a:r>
          <a:endParaRPr lang="cs-CZ" sz="1500" kern="1200" dirty="0"/>
        </a:p>
        <a:p>
          <a:pPr marL="0" lvl="0" indent="0" algn="ctr" defTabSz="666750">
            <a:lnSpc>
              <a:spcPct val="90000"/>
            </a:lnSpc>
            <a:spcBef>
              <a:spcPct val="0"/>
            </a:spcBef>
            <a:spcAft>
              <a:spcPct val="35000"/>
            </a:spcAft>
            <a:buNone/>
          </a:pPr>
          <a:r>
            <a:rPr lang="en-US" sz="1500" kern="1200" dirty="0"/>
            <a:t>- usually 1-2 semesters</a:t>
          </a:r>
        </a:p>
      </dsp:txBody>
      <dsp:txXfrm>
        <a:off x="487733" y="1158661"/>
        <a:ext cx="4662752" cy="33717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30840-0B4B-4F8E-9D0B-E788A2A89609}">
      <dsp:nvSpPr>
        <dsp:cNvPr id="0" name=""/>
        <dsp:cNvSpPr/>
      </dsp:nvSpPr>
      <dsp:spPr>
        <a:xfrm>
          <a:off x="0" y="764716"/>
          <a:ext cx="4136797" cy="26268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B8EA3E-4B92-411D-B991-C1528FACE3B8}">
      <dsp:nvSpPr>
        <dsp:cNvPr id="0" name=""/>
        <dsp:cNvSpPr/>
      </dsp:nvSpPr>
      <dsp:spPr>
        <a:xfrm>
          <a:off x="459644" y="1201378"/>
          <a:ext cx="4136797" cy="262686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cs-CZ" sz="1500" b="1" kern="1200" dirty="0" err="1"/>
            <a:t>PRACTICAL</a:t>
          </a:r>
          <a:r>
            <a:rPr lang="cs-CZ" sz="1500" b="1" kern="1200" dirty="0"/>
            <a:t> </a:t>
          </a:r>
          <a:r>
            <a:rPr lang="cs-CZ" sz="1500" b="1" kern="1200" dirty="0" err="1"/>
            <a:t>STAYS</a:t>
          </a:r>
          <a:endParaRPr lang="cs-CZ" sz="1500" b="1" kern="1200" dirty="0"/>
        </a:p>
        <a:p>
          <a:pPr marL="0" lvl="0" indent="0" algn="ctr" defTabSz="666750">
            <a:lnSpc>
              <a:spcPct val="90000"/>
            </a:lnSpc>
            <a:spcBef>
              <a:spcPct val="0"/>
            </a:spcBef>
            <a:spcAft>
              <a:spcPct val="35000"/>
            </a:spcAft>
            <a:buNone/>
          </a:pPr>
          <a:r>
            <a:rPr lang="cs-CZ" sz="1500" kern="1200" dirty="0"/>
            <a:t>- </a:t>
          </a:r>
          <a:r>
            <a:rPr lang="en-US" sz="1500" kern="1200" dirty="0"/>
            <a:t>sometimes also called work placements/internships</a:t>
          </a:r>
          <a:endParaRPr lang="cs-CZ" sz="1500" kern="1200" dirty="0"/>
        </a:p>
        <a:p>
          <a:pPr marL="0" lvl="0" indent="0" algn="ctr" defTabSz="666750">
            <a:lnSpc>
              <a:spcPct val="90000"/>
            </a:lnSpc>
            <a:spcBef>
              <a:spcPct val="0"/>
            </a:spcBef>
            <a:spcAft>
              <a:spcPct val="35000"/>
            </a:spcAft>
            <a:buNone/>
          </a:pPr>
          <a:r>
            <a:rPr lang="en-US" sz="1500" kern="1200" dirty="0"/>
            <a:t>- Erasmus+ practical placements (60+ days) or </a:t>
          </a:r>
          <a:r>
            <a:rPr lang="en-US" sz="1500" kern="1200" dirty="0" err="1"/>
            <a:t>Freemovers</a:t>
          </a:r>
          <a:r>
            <a:rPr lang="en-US" sz="1500" kern="1200" dirty="0"/>
            <a:t> (30+ days)</a:t>
          </a:r>
          <a:endParaRPr lang="cs-CZ" sz="1500" kern="1200" dirty="0"/>
        </a:p>
        <a:p>
          <a:pPr marL="0" lvl="0" indent="0" algn="ctr" defTabSz="666750">
            <a:lnSpc>
              <a:spcPct val="90000"/>
            </a:lnSpc>
            <a:spcBef>
              <a:spcPct val="0"/>
            </a:spcBef>
            <a:spcAft>
              <a:spcPct val="35000"/>
            </a:spcAft>
            <a:buNone/>
          </a:pPr>
          <a:r>
            <a:rPr lang="en-US" sz="1500" kern="1200" dirty="0"/>
            <a:t>- you can go to any institution - e.g. where you would like to work/get some experience one day</a:t>
          </a:r>
          <a:endParaRPr lang="cs-CZ" sz="1500" kern="1200" dirty="0"/>
        </a:p>
        <a:p>
          <a:pPr marL="0" lvl="0" indent="0" algn="ctr" defTabSz="666750">
            <a:lnSpc>
              <a:spcPct val="90000"/>
            </a:lnSpc>
            <a:spcBef>
              <a:spcPct val="0"/>
            </a:spcBef>
            <a:spcAft>
              <a:spcPct val="35000"/>
            </a:spcAft>
            <a:buNone/>
          </a:pPr>
          <a:r>
            <a:rPr lang="cs-CZ" sz="1500" kern="1200" dirty="0"/>
            <a:t>- It </a:t>
          </a:r>
          <a:r>
            <a:rPr lang="cs-CZ" sz="1500" kern="1200" dirty="0" err="1"/>
            <a:t>is</a:t>
          </a:r>
          <a:r>
            <a:rPr lang="cs-CZ" sz="1500" kern="1200" dirty="0"/>
            <a:t> </a:t>
          </a:r>
          <a:r>
            <a:rPr lang="cs-CZ" sz="1500" kern="1200" dirty="0" err="1"/>
            <a:t>necessary</a:t>
          </a:r>
          <a:r>
            <a:rPr lang="cs-CZ" sz="1500" kern="1200" dirty="0"/>
            <a:t> to </a:t>
          </a:r>
          <a:r>
            <a:rPr lang="cs-CZ" sz="1500" kern="1200" dirty="0" err="1"/>
            <a:t>arrange</a:t>
          </a:r>
          <a:r>
            <a:rPr lang="cs-CZ" sz="1500" kern="1200" dirty="0"/>
            <a:t> the </a:t>
          </a:r>
          <a:r>
            <a:rPr lang="cs-CZ" sz="1500" kern="1200" dirty="0" err="1"/>
            <a:t>internship</a:t>
          </a:r>
          <a:r>
            <a:rPr lang="cs-CZ" sz="1500" kern="1200" dirty="0"/>
            <a:t> before </a:t>
          </a:r>
          <a:r>
            <a:rPr lang="cs-CZ" sz="1500" kern="1200" dirty="0" err="1"/>
            <a:t>applying</a:t>
          </a:r>
          <a:r>
            <a:rPr lang="cs-CZ" sz="1500" kern="1200" dirty="0"/>
            <a:t> for </a:t>
          </a:r>
          <a:r>
            <a:rPr lang="cs-CZ" sz="1500" kern="1200" dirty="0" err="1"/>
            <a:t>scholarship</a:t>
          </a:r>
          <a:endParaRPr lang="en-US" sz="1500" kern="1200" dirty="0"/>
        </a:p>
      </dsp:txBody>
      <dsp:txXfrm>
        <a:off x="536582" y="1278316"/>
        <a:ext cx="3982921" cy="24729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3327A7-E9D8-419F-9E04-37ADE1B10D95}">
      <dsp:nvSpPr>
        <dsp:cNvPr id="0" name=""/>
        <dsp:cNvSpPr/>
      </dsp:nvSpPr>
      <dsp:spPr>
        <a:xfrm>
          <a:off x="286067" y="120382"/>
          <a:ext cx="889980" cy="889980"/>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FC8D42-6846-45CE-80AE-0C3FEE71C74E}">
      <dsp:nvSpPr>
        <dsp:cNvPr id="0" name=""/>
        <dsp:cNvSpPr/>
      </dsp:nvSpPr>
      <dsp:spPr>
        <a:xfrm>
          <a:off x="475735" y="310050"/>
          <a:ext cx="510644" cy="5106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1EDE5F-232D-4876-8491-A92B32B63893}">
      <dsp:nvSpPr>
        <dsp:cNvPr id="0" name=""/>
        <dsp:cNvSpPr/>
      </dsp:nvSpPr>
      <dsp:spPr>
        <a:xfrm>
          <a:off x="1565" y="1287569"/>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kern="1200" dirty="0"/>
            <a:t>Min. for 3 months and max. for 12 months during the study period</a:t>
          </a:r>
          <a:endParaRPr lang="en-US" sz="1100" kern="1200" dirty="0"/>
        </a:p>
      </dsp:txBody>
      <dsp:txXfrm>
        <a:off x="1565" y="1287569"/>
        <a:ext cx="1458984" cy="583593"/>
      </dsp:txXfrm>
    </dsp:sp>
    <dsp:sp modelId="{F5B0C7F8-DFDB-4C08-AF0B-19AB8DB70A2B}">
      <dsp:nvSpPr>
        <dsp:cNvPr id="0" name=""/>
        <dsp:cNvSpPr/>
      </dsp:nvSpPr>
      <dsp:spPr>
        <a:xfrm>
          <a:off x="2000373" y="120382"/>
          <a:ext cx="889980" cy="889980"/>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A316B6-4508-43B8-9DE1-B8755D2F015A}">
      <dsp:nvSpPr>
        <dsp:cNvPr id="0" name=""/>
        <dsp:cNvSpPr/>
      </dsp:nvSpPr>
      <dsp:spPr>
        <a:xfrm>
          <a:off x="2190041" y="310050"/>
          <a:ext cx="510644" cy="5106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167F4C-B942-4AEE-9FFE-A7C842F74ECF}">
      <dsp:nvSpPr>
        <dsp:cNvPr id="0" name=""/>
        <dsp:cNvSpPr/>
      </dsp:nvSpPr>
      <dsp:spPr>
        <a:xfrm>
          <a:off x="1715871" y="1287569"/>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kern="1200" dirty="0"/>
            <a:t>Repeatable (until the student has used up the full 12 months during e.g. a bachelor‘s </a:t>
          </a:r>
          <a:r>
            <a:rPr lang="cs-CZ" sz="1100" b="0" kern="1200" dirty="0" err="1"/>
            <a:t>Studies</a:t>
          </a:r>
          <a:r>
            <a:rPr lang="en-US" sz="1100" b="0" kern="1200" dirty="0"/>
            <a:t>)</a:t>
          </a:r>
          <a:endParaRPr lang="en-US" sz="1100" kern="1200" dirty="0"/>
        </a:p>
      </dsp:txBody>
      <dsp:txXfrm>
        <a:off x="1715871" y="1287569"/>
        <a:ext cx="1458984" cy="583593"/>
      </dsp:txXfrm>
    </dsp:sp>
    <dsp:sp modelId="{1E2CBE3A-087E-4582-A6CB-9A3656C63107}">
      <dsp:nvSpPr>
        <dsp:cNvPr id="0" name=""/>
        <dsp:cNvSpPr/>
      </dsp:nvSpPr>
      <dsp:spPr>
        <a:xfrm>
          <a:off x="3714680" y="120382"/>
          <a:ext cx="889980" cy="889980"/>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022B5A-F831-4632-ADBE-C47F16A4D30C}">
      <dsp:nvSpPr>
        <dsp:cNvPr id="0" name=""/>
        <dsp:cNvSpPr/>
      </dsp:nvSpPr>
      <dsp:spPr>
        <a:xfrm>
          <a:off x="3904348" y="310050"/>
          <a:ext cx="510644" cy="5106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6CF649-395C-4F06-9FDE-299E8F095CF6}">
      <dsp:nvSpPr>
        <dsp:cNvPr id="0" name=""/>
        <dsp:cNvSpPr/>
      </dsp:nvSpPr>
      <dsp:spPr>
        <a:xfrm>
          <a:off x="3430178" y="1287569"/>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kern="1200"/>
            <a:t>From the academic year 2022/2023, the possibility to apply already in the 1st year of the Bc. </a:t>
          </a:r>
          <a:endParaRPr lang="en-US" sz="1100" kern="1200" dirty="0"/>
        </a:p>
      </dsp:txBody>
      <dsp:txXfrm>
        <a:off x="3430178" y="1287569"/>
        <a:ext cx="1458984" cy="583593"/>
      </dsp:txXfrm>
    </dsp:sp>
    <dsp:sp modelId="{9DAE8687-691A-4981-AFB5-BC0B00812D46}">
      <dsp:nvSpPr>
        <dsp:cNvPr id="0" name=""/>
        <dsp:cNvSpPr/>
      </dsp:nvSpPr>
      <dsp:spPr>
        <a:xfrm>
          <a:off x="1143220" y="2235909"/>
          <a:ext cx="889980" cy="889980"/>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6CC93C-EC28-4A7D-B9FB-29DF717549EE}">
      <dsp:nvSpPr>
        <dsp:cNvPr id="0" name=""/>
        <dsp:cNvSpPr/>
      </dsp:nvSpPr>
      <dsp:spPr>
        <a:xfrm>
          <a:off x="1332888" y="2425577"/>
          <a:ext cx="510644" cy="5106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843178-974B-4D81-B3DF-AF4FAE7C978D}">
      <dsp:nvSpPr>
        <dsp:cNvPr id="0" name=""/>
        <dsp:cNvSpPr/>
      </dsp:nvSpPr>
      <dsp:spPr>
        <a:xfrm>
          <a:off x="858718" y="3403097"/>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cs-CZ" sz="1100" b="1" kern="1200" dirty="0" err="1"/>
            <a:t>Where</a:t>
          </a:r>
          <a:r>
            <a:rPr lang="cs-CZ" sz="1100" b="1" kern="1200" dirty="0"/>
            <a:t> to? </a:t>
          </a:r>
          <a:r>
            <a:rPr lang="cs-CZ" sz="1100" b="1" kern="1200" dirty="0" err="1"/>
            <a:t>Institutional</a:t>
          </a:r>
          <a:r>
            <a:rPr lang="cs-CZ" sz="1100" b="1" kern="1200" dirty="0"/>
            <a:t> </a:t>
          </a:r>
          <a:r>
            <a:rPr lang="cs-CZ" sz="1100" b="1" kern="1200" dirty="0" err="1"/>
            <a:t>agreements</a:t>
          </a:r>
          <a:r>
            <a:rPr lang="cs-CZ" sz="1100" b="1" kern="1200" dirty="0"/>
            <a:t> </a:t>
          </a:r>
          <a:r>
            <a:rPr lang="cs-CZ" sz="1100" b="0" kern="1200" dirty="0"/>
            <a:t>– </a:t>
          </a:r>
          <a:r>
            <a:rPr lang="cs-CZ" sz="1100" b="0" kern="1200" dirty="0">
              <a:hlinkClick xmlns:r="http://schemas.openxmlformats.org/officeDocument/2006/relationships" r:id="rId9"/>
            </a:rPr>
            <a:t>here</a:t>
          </a:r>
          <a:endParaRPr lang="en-US" sz="1100" kern="1200" dirty="0"/>
        </a:p>
      </dsp:txBody>
      <dsp:txXfrm>
        <a:off x="858718" y="3403097"/>
        <a:ext cx="1458984" cy="583593"/>
      </dsp:txXfrm>
    </dsp:sp>
    <dsp:sp modelId="{AA3CB46A-F069-4582-8B52-9143F1731523}">
      <dsp:nvSpPr>
        <dsp:cNvPr id="0" name=""/>
        <dsp:cNvSpPr/>
      </dsp:nvSpPr>
      <dsp:spPr>
        <a:xfrm>
          <a:off x="2857527" y="2235909"/>
          <a:ext cx="889980" cy="889980"/>
        </a:xfrm>
        <a:prstGeom prst="ellipse">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77AB92-DE97-46C2-9A9D-6EBD6604641F}">
      <dsp:nvSpPr>
        <dsp:cNvPr id="0" name=""/>
        <dsp:cNvSpPr/>
      </dsp:nvSpPr>
      <dsp:spPr>
        <a:xfrm>
          <a:off x="3047195" y="2425577"/>
          <a:ext cx="510644" cy="510644"/>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C68CDB-9743-4D2B-B109-C39401A69330}">
      <dsp:nvSpPr>
        <dsp:cNvPr id="0" name=""/>
        <dsp:cNvSpPr/>
      </dsp:nvSpPr>
      <dsp:spPr>
        <a:xfrm>
          <a:off x="2573025" y="3403097"/>
          <a:ext cx="1458984" cy="583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Conditions of selection? 
</a:t>
          </a:r>
          <a:r>
            <a:rPr lang="cs-CZ" sz="1100" b="0" kern="1200" dirty="0" err="1"/>
            <a:t>Information</a:t>
          </a:r>
          <a:r>
            <a:rPr lang="cs-CZ" sz="1100" b="0" kern="1200" dirty="0"/>
            <a:t> </a:t>
          </a:r>
          <a:r>
            <a:rPr lang="cs-CZ" sz="1100" b="0" kern="1200" dirty="0">
              <a:hlinkClick xmlns:r="http://schemas.openxmlformats.org/officeDocument/2006/relationships" r:id="rId12"/>
            </a:rPr>
            <a:t>here</a:t>
          </a:r>
          <a:endParaRPr lang="en-US" sz="1100" kern="1200" dirty="0"/>
        </a:p>
      </dsp:txBody>
      <dsp:txXfrm>
        <a:off x="2573025" y="3403097"/>
        <a:ext cx="1458984" cy="5835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780226-B6FB-46F6-AA7F-58B3EE6465D7}">
      <dsp:nvSpPr>
        <dsp:cNvPr id="0" name=""/>
        <dsp:cNvSpPr/>
      </dsp:nvSpPr>
      <dsp:spPr>
        <a:xfrm>
          <a:off x="0" y="474"/>
          <a:ext cx="4329023" cy="11097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C75EAA-C12F-49D4-A10C-92ABCB504929}">
      <dsp:nvSpPr>
        <dsp:cNvPr id="0" name=""/>
        <dsp:cNvSpPr/>
      </dsp:nvSpPr>
      <dsp:spPr>
        <a:xfrm>
          <a:off x="335698" y="250167"/>
          <a:ext cx="610360" cy="6103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20DAFD-2C78-4DF7-90E7-9C36BF24EFEC}">
      <dsp:nvSpPr>
        <dsp:cNvPr id="0" name=""/>
        <dsp:cNvSpPr/>
      </dsp:nvSpPr>
      <dsp:spPr>
        <a:xfrm>
          <a:off x="1281757" y="474"/>
          <a:ext cx="3047265" cy="1109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48" tIns="117448" rIns="117448" bIns="117448" numCol="1" spcCol="1270" anchor="ctr" anchorCtr="0">
          <a:noAutofit/>
        </a:bodyPr>
        <a:lstStyle/>
        <a:p>
          <a:pPr marL="0" lvl="0" indent="0" algn="l" defTabSz="711200">
            <a:lnSpc>
              <a:spcPct val="100000"/>
            </a:lnSpc>
            <a:spcBef>
              <a:spcPct val="0"/>
            </a:spcBef>
            <a:spcAft>
              <a:spcPct val="35000"/>
            </a:spcAft>
            <a:buNone/>
          </a:pPr>
          <a:r>
            <a:rPr lang="en-US" sz="1600" kern="1200" dirty="0"/>
            <a:t>At least 2 months = 60 days min.</a:t>
          </a:r>
          <a:r>
            <a:rPr lang="cs-CZ" sz="1600" kern="1200" dirty="0"/>
            <a:t>, max. 12 </a:t>
          </a:r>
          <a:r>
            <a:rPr lang="cs-CZ" sz="1600" kern="1200" dirty="0" err="1"/>
            <a:t>months</a:t>
          </a:r>
          <a:r>
            <a:rPr lang="en-US" sz="1600" kern="1200" dirty="0"/>
            <a:t>
= you can travel for the summer!</a:t>
          </a:r>
        </a:p>
      </dsp:txBody>
      <dsp:txXfrm>
        <a:off x="1281757" y="474"/>
        <a:ext cx="3047265" cy="1109746"/>
      </dsp:txXfrm>
    </dsp:sp>
    <dsp:sp modelId="{F663CAEF-7E52-4088-8065-070CEB2441FA}">
      <dsp:nvSpPr>
        <dsp:cNvPr id="0" name=""/>
        <dsp:cNvSpPr/>
      </dsp:nvSpPr>
      <dsp:spPr>
        <a:xfrm>
          <a:off x="0" y="1387657"/>
          <a:ext cx="4329023" cy="11097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B3B1E3-A1A9-40BA-ABFB-13CC75367AA7}">
      <dsp:nvSpPr>
        <dsp:cNvPr id="0" name=""/>
        <dsp:cNvSpPr/>
      </dsp:nvSpPr>
      <dsp:spPr>
        <a:xfrm>
          <a:off x="335698" y="1637350"/>
          <a:ext cx="610360" cy="6103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4898E0-5039-4B17-9751-CCC044F8549E}">
      <dsp:nvSpPr>
        <dsp:cNvPr id="0" name=""/>
        <dsp:cNvSpPr/>
      </dsp:nvSpPr>
      <dsp:spPr>
        <a:xfrm>
          <a:off x="1281757" y="1387657"/>
          <a:ext cx="3047265" cy="1109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48" tIns="117448" rIns="117448" bIns="117448" numCol="1" spcCol="1270" anchor="ctr" anchorCtr="0">
          <a:noAutofit/>
        </a:bodyPr>
        <a:lstStyle/>
        <a:p>
          <a:pPr marL="0" lvl="0" indent="0" algn="l" defTabSz="711200">
            <a:lnSpc>
              <a:spcPct val="100000"/>
            </a:lnSpc>
            <a:spcBef>
              <a:spcPct val="0"/>
            </a:spcBef>
            <a:spcAft>
              <a:spcPct val="35000"/>
            </a:spcAft>
            <a:buNone/>
          </a:pPr>
          <a:r>
            <a:rPr lang="en-US" sz="1600" kern="1200" dirty="0"/>
            <a:t>The biggest advantage - you can go anywhere, to any institution in the EU</a:t>
          </a:r>
        </a:p>
      </dsp:txBody>
      <dsp:txXfrm>
        <a:off x="1281757" y="1387657"/>
        <a:ext cx="3047265" cy="1109746"/>
      </dsp:txXfrm>
    </dsp:sp>
    <dsp:sp modelId="{C3D0042F-D053-4380-A1E9-101AB244EAC8}">
      <dsp:nvSpPr>
        <dsp:cNvPr id="0" name=""/>
        <dsp:cNvSpPr/>
      </dsp:nvSpPr>
      <dsp:spPr>
        <a:xfrm>
          <a:off x="0" y="2774841"/>
          <a:ext cx="4329023" cy="110974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1BDFD6-CC78-4689-B90D-9869EC6DC7CD}">
      <dsp:nvSpPr>
        <dsp:cNvPr id="0" name=""/>
        <dsp:cNvSpPr/>
      </dsp:nvSpPr>
      <dsp:spPr>
        <a:xfrm>
          <a:off x="335698" y="3024534"/>
          <a:ext cx="610360" cy="6103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FB5095-17FE-445B-8B7B-D4F9D8736E95}">
      <dsp:nvSpPr>
        <dsp:cNvPr id="0" name=""/>
        <dsp:cNvSpPr/>
      </dsp:nvSpPr>
      <dsp:spPr>
        <a:xfrm>
          <a:off x="1281757" y="2774841"/>
          <a:ext cx="3047265" cy="1109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448" tIns="117448" rIns="117448" bIns="117448" numCol="1" spcCol="1270" anchor="ctr" anchorCtr="0">
          <a:noAutofit/>
        </a:bodyPr>
        <a:lstStyle/>
        <a:p>
          <a:pPr marL="0" lvl="0" indent="0" algn="l" defTabSz="711200">
            <a:lnSpc>
              <a:spcPct val="100000"/>
            </a:lnSpc>
            <a:spcBef>
              <a:spcPct val="0"/>
            </a:spcBef>
            <a:spcAft>
              <a:spcPct val="35000"/>
            </a:spcAft>
            <a:buNone/>
          </a:pPr>
          <a:r>
            <a:rPr lang="en-US" sz="1600" kern="1200" dirty="0"/>
            <a:t>Scholarship (630/750 per month)</a:t>
          </a:r>
          <a:r>
            <a:rPr lang="cs-CZ" sz="1600" kern="1200" dirty="0"/>
            <a:t> </a:t>
          </a:r>
          <a:r>
            <a:rPr lang="en-US" sz="1600" kern="1200" dirty="0"/>
            <a:t>+ possibility of one-time faculty scholarship!</a:t>
          </a:r>
        </a:p>
      </dsp:txBody>
      <dsp:txXfrm>
        <a:off x="1281757" y="2774841"/>
        <a:ext cx="3047265" cy="110974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C23CC6-8B4E-4351-BEB3-69EAA8AB8F9C}">
      <dsp:nvSpPr>
        <dsp:cNvPr id="0" name=""/>
        <dsp:cNvSpPr/>
      </dsp:nvSpPr>
      <dsp:spPr>
        <a:xfrm>
          <a:off x="2263932" y="1715"/>
          <a:ext cx="2247547" cy="101652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dirty="0"/>
            <a:t>The </a:t>
          </a:r>
          <a:r>
            <a:rPr lang="en-US" sz="1400" b="0" i="0" kern="1200" dirty="0" err="1"/>
            <a:t>programme</a:t>
          </a:r>
          <a:r>
            <a:rPr lang="en-US" sz="1400" b="0" i="0" kern="1200" dirty="0"/>
            <a:t> is for students who cannot finance </a:t>
          </a:r>
          <a:r>
            <a:rPr lang="en-US" sz="1400" b="0" i="0" kern="1200"/>
            <a:t>their </a:t>
          </a:r>
          <a:r>
            <a:rPr lang="cs-CZ" sz="1400" b="0" i="0" kern="1200"/>
            <a:t>stay</a:t>
          </a:r>
          <a:r>
            <a:rPr lang="en-US" sz="1400" b="0" i="0" kern="1200"/>
            <a:t> </a:t>
          </a:r>
          <a:r>
            <a:rPr lang="en-US" sz="1400" b="0" i="0" kern="1200" dirty="0"/>
            <a:t>through another </a:t>
          </a:r>
          <a:r>
            <a:rPr lang="en-US" sz="1400" b="0" i="0" kern="1200" dirty="0" err="1"/>
            <a:t>programme</a:t>
          </a:r>
          <a:r>
            <a:rPr lang="en-US" sz="1400" b="0" i="0" kern="1200" dirty="0"/>
            <a:t> (e.g. Erasmus+)</a:t>
          </a:r>
          <a:endParaRPr lang="cs-CZ" sz="1400" kern="1200" dirty="0"/>
        </a:p>
      </dsp:txBody>
      <dsp:txXfrm>
        <a:off x="2263932" y="1715"/>
        <a:ext cx="2247547" cy="1016529"/>
      </dsp:txXfrm>
    </dsp:sp>
    <dsp:sp modelId="{D9646808-85EE-4C43-B0FE-AEFA60337957}">
      <dsp:nvSpPr>
        <dsp:cNvPr id="0" name=""/>
        <dsp:cNvSpPr/>
      </dsp:nvSpPr>
      <dsp:spPr>
        <a:xfrm>
          <a:off x="1156931" y="1715"/>
          <a:ext cx="1006364" cy="101652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ECDD1C-90EC-4060-B7CF-7159FB4E1C87}">
      <dsp:nvSpPr>
        <dsp:cNvPr id="0" name=""/>
        <dsp:cNvSpPr/>
      </dsp:nvSpPr>
      <dsp:spPr>
        <a:xfrm>
          <a:off x="1156931" y="1185972"/>
          <a:ext cx="2247547" cy="101652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dirty="0"/>
            <a:t>As a </a:t>
          </a:r>
          <a:r>
            <a:rPr lang="en-US" sz="1400" b="0" i="0" kern="1200" dirty="0" err="1"/>
            <a:t>freemover</a:t>
          </a:r>
          <a:r>
            <a:rPr lang="cs-CZ" sz="1400" b="0" i="0" kern="1200" dirty="0"/>
            <a:t>,</a:t>
          </a:r>
          <a:r>
            <a:rPr lang="en-US" sz="1400" b="0" i="0" kern="1200" dirty="0"/>
            <a:t> you can travel to any country in the world for your stay, you make your own arrangements</a:t>
          </a:r>
          <a:endParaRPr lang="cs-CZ" sz="1400" kern="1200" dirty="0"/>
        </a:p>
      </dsp:txBody>
      <dsp:txXfrm>
        <a:off x="1156931" y="1185972"/>
        <a:ext cx="2247547" cy="1016529"/>
      </dsp:txXfrm>
    </dsp:sp>
    <dsp:sp modelId="{E20140DC-08B9-449E-BDDF-8657109E7CE7}">
      <dsp:nvSpPr>
        <dsp:cNvPr id="0" name=""/>
        <dsp:cNvSpPr/>
      </dsp:nvSpPr>
      <dsp:spPr>
        <a:xfrm>
          <a:off x="3505115" y="1185972"/>
          <a:ext cx="1006364" cy="101652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104833-0066-4516-9D5D-2932040659CC}">
      <dsp:nvSpPr>
        <dsp:cNvPr id="0" name=""/>
        <dsp:cNvSpPr/>
      </dsp:nvSpPr>
      <dsp:spPr>
        <a:xfrm>
          <a:off x="2263932" y="2370229"/>
          <a:ext cx="2247547" cy="101652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dirty="0"/>
            <a:t>Min. 30 </a:t>
          </a:r>
          <a:r>
            <a:rPr lang="cs-CZ" sz="1400" kern="1200" dirty="0" err="1"/>
            <a:t>days</a:t>
          </a:r>
          <a:r>
            <a:rPr lang="cs-CZ" sz="1400" kern="1200" dirty="0"/>
            <a:t>, max. 1 </a:t>
          </a:r>
          <a:r>
            <a:rPr lang="cs-CZ" sz="1400" kern="1200" dirty="0" err="1"/>
            <a:t>semester</a:t>
          </a:r>
          <a:endParaRPr lang="cs-CZ" sz="1400" kern="1200" dirty="0"/>
        </a:p>
      </dsp:txBody>
      <dsp:txXfrm>
        <a:off x="2263932" y="2370229"/>
        <a:ext cx="2247547" cy="1016529"/>
      </dsp:txXfrm>
    </dsp:sp>
    <dsp:sp modelId="{26C38E81-AED3-4991-9D14-161B472790DE}">
      <dsp:nvSpPr>
        <dsp:cNvPr id="0" name=""/>
        <dsp:cNvSpPr/>
      </dsp:nvSpPr>
      <dsp:spPr>
        <a:xfrm>
          <a:off x="1156931" y="2370229"/>
          <a:ext cx="1006364" cy="101652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88200D-ACB6-4BE8-A31D-B655DE084AF4}">
      <dsp:nvSpPr>
        <dsp:cNvPr id="0" name=""/>
        <dsp:cNvSpPr/>
      </dsp:nvSpPr>
      <dsp:spPr>
        <a:xfrm>
          <a:off x="1156931" y="3554486"/>
          <a:ext cx="2247547" cy="101652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kern="1200" dirty="0"/>
            <a:t>Up to 16 000 Kč/</a:t>
          </a:r>
          <a:r>
            <a:rPr lang="cs-CZ" sz="1400" kern="1200" dirty="0" err="1"/>
            <a:t>month</a:t>
          </a:r>
          <a:endParaRPr lang="cs-CZ" sz="1400" kern="1200" dirty="0"/>
        </a:p>
      </dsp:txBody>
      <dsp:txXfrm>
        <a:off x="1156931" y="3554486"/>
        <a:ext cx="2247547" cy="1016529"/>
      </dsp:txXfrm>
    </dsp:sp>
    <dsp:sp modelId="{983DA11C-ADF6-4A7D-A213-AD0E5F917662}">
      <dsp:nvSpPr>
        <dsp:cNvPr id="0" name=""/>
        <dsp:cNvSpPr/>
      </dsp:nvSpPr>
      <dsp:spPr>
        <a:xfrm>
          <a:off x="3505115" y="3554486"/>
          <a:ext cx="1006364" cy="1016529"/>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0810FA-0F0B-4490-841F-F73B718B2634}">
      <dsp:nvSpPr>
        <dsp:cNvPr id="0" name=""/>
        <dsp:cNvSpPr/>
      </dsp:nvSpPr>
      <dsp:spPr>
        <a:xfrm>
          <a:off x="2263932" y="4738743"/>
          <a:ext cx="2247547" cy="101652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cs-CZ" sz="1400" b="1" kern="1200" dirty="0" err="1"/>
            <a:t>Deadline</a:t>
          </a:r>
          <a:r>
            <a:rPr lang="cs-CZ" sz="1400" b="1" kern="1200" dirty="0"/>
            <a:t>: 15.12. for the </a:t>
          </a:r>
          <a:r>
            <a:rPr lang="cs-CZ" sz="1400" b="1" kern="1200" dirty="0" err="1"/>
            <a:t>next</a:t>
          </a:r>
          <a:r>
            <a:rPr lang="cs-CZ" sz="1400" b="1" kern="1200" dirty="0"/>
            <a:t> </a:t>
          </a:r>
          <a:r>
            <a:rPr lang="cs-CZ" sz="1400" b="1" kern="1200" dirty="0" err="1"/>
            <a:t>calendar</a:t>
          </a:r>
          <a:r>
            <a:rPr lang="cs-CZ" sz="1400" b="1" kern="1200" dirty="0"/>
            <a:t> </a:t>
          </a:r>
          <a:r>
            <a:rPr lang="cs-CZ" sz="1400" b="1" kern="1200" dirty="0" err="1"/>
            <a:t>year</a:t>
          </a:r>
          <a:endParaRPr lang="cs-CZ" sz="1400" kern="1200" dirty="0"/>
        </a:p>
      </dsp:txBody>
      <dsp:txXfrm>
        <a:off x="2263932" y="4738743"/>
        <a:ext cx="2247547" cy="1016529"/>
      </dsp:txXfrm>
    </dsp:sp>
    <dsp:sp modelId="{FAD6B259-89D7-43BD-A452-8D38F22AA14B}">
      <dsp:nvSpPr>
        <dsp:cNvPr id="0" name=""/>
        <dsp:cNvSpPr/>
      </dsp:nvSpPr>
      <dsp:spPr>
        <a:xfrm>
          <a:off x="1156931" y="4738743"/>
          <a:ext cx="1006364" cy="101652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D8676D-172C-48BF-BB7E-74642D554E90}">
      <dsp:nvSpPr>
        <dsp:cNvPr id="0" name=""/>
        <dsp:cNvSpPr/>
      </dsp:nvSpPr>
      <dsp:spPr>
        <a:xfrm>
          <a:off x="467083" y="14922"/>
          <a:ext cx="954316" cy="954316"/>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B09E1D-1F86-41D9-BA19-16BB49BA981D}">
      <dsp:nvSpPr>
        <dsp:cNvPr id="0" name=""/>
        <dsp:cNvSpPr/>
      </dsp:nvSpPr>
      <dsp:spPr>
        <a:xfrm>
          <a:off x="670462" y="218301"/>
          <a:ext cx="547558" cy="54755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FA630D-F368-4D6A-95A4-4F41E01D462D}">
      <dsp:nvSpPr>
        <dsp:cNvPr id="0" name=""/>
        <dsp:cNvSpPr/>
      </dsp:nvSpPr>
      <dsp:spPr>
        <a:xfrm>
          <a:off x="162014" y="1266485"/>
          <a:ext cx="1564453" cy="645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t>Specific mobility scholarships (Erasmus+, </a:t>
          </a:r>
          <a:r>
            <a:rPr lang="en-US" sz="1100" kern="1200" dirty="0" err="1"/>
            <a:t>Freemover</a:t>
          </a:r>
          <a:r>
            <a:rPr lang="en-US" sz="1100" kern="1200" dirty="0"/>
            <a:t>, </a:t>
          </a:r>
          <a:r>
            <a:rPr lang="en-US" sz="1100" kern="1200" dirty="0" err="1"/>
            <a:t>Ceepus</a:t>
          </a:r>
          <a:r>
            <a:rPr lang="en-US" sz="1100" kern="1200" dirty="0"/>
            <a:t>, Partner Universities...)</a:t>
          </a:r>
        </a:p>
      </dsp:txBody>
      <dsp:txXfrm>
        <a:off x="162014" y="1266485"/>
        <a:ext cx="1564453" cy="645336"/>
      </dsp:txXfrm>
    </dsp:sp>
    <dsp:sp modelId="{F36ECD0E-B63B-4E3C-B91D-F09705761D97}">
      <dsp:nvSpPr>
        <dsp:cNvPr id="0" name=""/>
        <dsp:cNvSpPr/>
      </dsp:nvSpPr>
      <dsp:spPr>
        <a:xfrm>
          <a:off x="2305315" y="14922"/>
          <a:ext cx="954316" cy="954316"/>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FFF754-39CF-49A6-A9D0-5E8F6B6CB612}">
      <dsp:nvSpPr>
        <dsp:cNvPr id="0" name=""/>
        <dsp:cNvSpPr/>
      </dsp:nvSpPr>
      <dsp:spPr>
        <a:xfrm>
          <a:off x="2508694" y="218301"/>
          <a:ext cx="547558" cy="54755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E10451-6939-4DF8-AE36-B7091D5EE91E}">
      <dsp:nvSpPr>
        <dsp:cNvPr id="0" name=""/>
        <dsp:cNvSpPr/>
      </dsp:nvSpPr>
      <dsp:spPr>
        <a:xfrm>
          <a:off x="2000247" y="1266485"/>
          <a:ext cx="1564453" cy="645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cs-CZ" sz="1100" kern="1200" dirty="0" err="1"/>
            <a:t>Faculty</a:t>
          </a:r>
          <a:r>
            <a:rPr lang="cs-CZ" sz="1100" kern="1200" dirty="0"/>
            <a:t> </a:t>
          </a:r>
          <a:r>
            <a:rPr lang="cs-CZ" sz="1100" kern="1200" dirty="0" err="1"/>
            <a:t>Scholarships</a:t>
          </a:r>
          <a:endParaRPr lang="en-US" sz="1100" kern="1200" dirty="0"/>
        </a:p>
      </dsp:txBody>
      <dsp:txXfrm>
        <a:off x="2000247" y="1266485"/>
        <a:ext cx="1564453" cy="645336"/>
      </dsp:txXfrm>
    </dsp:sp>
    <dsp:sp modelId="{A392D432-92FC-416F-AD16-677F6DE6B3BF}">
      <dsp:nvSpPr>
        <dsp:cNvPr id="0" name=""/>
        <dsp:cNvSpPr/>
      </dsp:nvSpPr>
      <dsp:spPr>
        <a:xfrm>
          <a:off x="4259075" y="1611"/>
          <a:ext cx="954316" cy="954316"/>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31EE73-DF51-457E-947A-D46FD02B5309}">
      <dsp:nvSpPr>
        <dsp:cNvPr id="0" name=""/>
        <dsp:cNvSpPr/>
      </dsp:nvSpPr>
      <dsp:spPr>
        <a:xfrm>
          <a:off x="4462454" y="204990"/>
          <a:ext cx="547558" cy="54755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3FE2B9-B1FF-4F62-9659-E73DB2352655}">
      <dsp:nvSpPr>
        <dsp:cNvPr id="0" name=""/>
        <dsp:cNvSpPr/>
      </dsp:nvSpPr>
      <dsp:spPr>
        <a:xfrm>
          <a:off x="3838479" y="1226550"/>
          <a:ext cx="1795507" cy="698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cs-CZ" sz="1100" b="0" kern="1200" dirty="0" err="1"/>
            <a:t>Various</a:t>
          </a:r>
          <a:r>
            <a:rPr lang="cs-CZ" sz="1100" b="0" kern="1200" dirty="0"/>
            <a:t> </a:t>
          </a:r>
          <a:r>
            <a:rPr lang="cs-CZ" sz="1100" b="0" kern="1200" dirty="0" err="1"/>
            <a:t>ORGANIZATIONS</a:t>
          </a:r>
          <a:r>
            <a:rPr lang="cs-CZ" sz="1100" b="0" kern="1200" dirty="0"/>
            <a:t>/</a:t>
          </a:r>
          <a:r>
            <a:rPr lang="cs-CZ" sz="1100" b="0" kern="1200" dirty="0" err="1"/>
            <a:t>FOUNDATIONS</a:t>
          </a:r>
          <a:r>
            <a:rPr lang="cs-CZ" sz="1100" b="0" kern="1200" dirty="0"/>
            <a:t> 
(</a:t>
          </a:r>
          <a:r>
            <a:rPr lang="cs-CZ" sz="1100" b="0" kern="1200" dirty="0" err="1"/>
            <a:t>e.g</a:t>
          </a:r>
          <a:r>
            <a:rPr lang="cs-CZ" sz="1100" b="0" kern="1200" dirty="0"/>
            <a:t>. Hlávkova </a:t>
          </a:r>
          <a:r>
            <a:rPr lang="cs-CZ" sz="1100" b="0" kern="1200" dirty="0" err="1"/>
            <a:t>nadade,Sophia</a:t>
          </a:r>
          <a:r>
            <a:rPr lang="cs-CZ" sz="1100" b="0" kern="1200" dirty="0"/>
            <a:t>, </a:t>
          </a:r>
          <a:r>
            <a:rPr lang="cs-CZ" sz="1100" b="0" kern="1200" dirty="0" err="1"/>
            <a:t>L+V</a:t>
          </a:r>
          <a:r>
            <a:rPr lang="cs-CZ" sz="1100" b="0" kern="1200" dirty="0"/>
            <a:t>. Klausovi,...)</a:t>
          </a:r>
          <a:endParaRPr lang="en-US" sz="1100" kern="1200" dirty="0"/>
        </a:p>
      </dsp:txBody>
      <dsp:txXfrm>
        <a:off x="3838479" y="1226550"/>
        <a:ext cx="1795507" cy="698583"/>
      </dsp:txXfrm>
    </dsp:sp>
    <dsp:sp modelId="{583E0DA8-1201-4218-A096-E00F98793BAF}">
      <dsp:nvSpPr>
        <dsp:cNvPr id="0" name=""/>
        <dsp:cNvSpPr/>
      </dsp:nvSpPr>
      <dsp:spPr>
        <a:xfrm>
          <a:off x="1501726" y="2316247"/>
          <a:ext cx="954316" cy="954316"/>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58AB0F-8027-4D26-B1DE-08AE464EF031}">
      <dsp:nvSpPr>
        <dsp:cNvPr id="0" name=""/>
        <dsp:cNvSpPr/>
      </dsp:nvSpPr>
      <dsp:spPr>
        <a:xfrm>
          <a:off x="1705105" y="2519626"/>
          <a:ext cx="547558" cy="54755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81A329-81FE-4536-B6BE-D99E271FD622}">
      <dsp:nvSpPr>
        <dsp:cNvPr id="0" name=""/>
        <dsp:cNvSpPr/>
      </dsp:nvSpPr>
      <dsp:spPr>
        <a:xfrm>
          <a:off x="1196658" y="3567809"/>
          <a:ext cx="1564453" cy="645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err="1">
              <a:hlinkClick xmlns:r="http://schemas.openxmlformats.org/officeDocument/2006/relationships" r:id="rId9"/>
            </a:rPr>
            <a:t>Barrande</a:t>
          </a:r>
          <a:r>
            <a:rPr lang="en-US" sz="1100" kern="1200" dirty="0">
              <a:hlinkClick xmlns:r="http://schemas.openxmlformats.org/officeDocument/2006/relationships" r:id="rId9"/>
            </a:rPr>
            <a:t> Fellowship Program</a:t>
          </a:r>
          <a:r>
            <a:rPr lang="cs-CZ" sz="1100" kern="1200" dirty="0">
              <a:hlinkClick xmlns:r="http://schemas.openxmlformats.org/officeDocument/2006/relationships" r:id="rId9"/>
            </a:rPr>
            <a:t> (PHD </a:t>
          </a:r>
          <a:r>
            <a:rPr lang="cs-CZ" sz="1100" kern="1200" dirty="0" err="1">
              <a:hlinkClick xmlns:r="http://schemas.openxmlformats.org/officeDocument/2006/relationships" r:id="rId9"/>
            </a:rPr>
            <a:t>studentsi</a:t>
          </a:r>
          <a:r>
            <a:rPr lang="cs-CZ" sz="1100" kern="1200" dirty="0">
              <a:hlinkClick xmlns:r="http://schemas.openxmlformats.org/officeDocument/2006/relationships" r:id="rId9"/>
            </a:rPr>
            <a:t>!)</a:t>
          </a:r>
          <a:br>
            <a:rPr lang="en-US" sz="1100" kern="1200" dirty="0">
              <a:hlinkClick xmlns:r="http://schemas.openxmlformats.org/officeDocument/2006/relationships" r:id="rId9"/>
            </a:rPr>
          </a:br>
          <a:endParaRPr lang="en-US" sz="1100" kern="1200" dirty="0"/>
        </a:p>
      </dsp:txBody>
      <dsp:txXfrm>
        <a:off x="1196658" y="3567809"/>
        <a:ext cx="1564453" cy="645336"/>
      </dsp:txXfrm>
    </dsp:sp>
    <dsp:sp modelId="{57774473-699D-4CD7-AD59-B36CD5D7E4CA}">
      <dsp:nvSpPr>
        <dsp:cNvPr id="0" name=""/>
        <dsp:cNvSpPr/>
      </dsp:nvSpPr>
      <dsp:spPr>
        <a:xfrm>
          <a:off x="3339959" y="2316247"/>
          <a:ext cx="954316" cy="954316"/>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A0358E-364F-4A93-A5EB-2725197F95F2}">
      <dsp:nvSpPr>
        <dsp:cNvPr id="0" name=""/>
        <dsp:cNvSpPr/>
      </dsp:nvSpPr>
      <dsp:spPr>
        <a:xfrm>
          <a:off x="3543337" y="2519626"/>
          <a:ext cx="547558" cy="547558"/>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BB7EA4-C2C9-4F3B-864E-ACB7CFA5F159}">
      <dsp:nvSpPr>
        <dsp:cNvPr id="0" name=""/>
        <dsp:cNvSpPr/>
      </dsp:nvSpPr>
      <dsp:spPr>
        <a:xfrm>
          <a:off x="3034890" y="3567809"/>
          <a:ext cx="1564453" cy="645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dirty="0">
              <a:hlinkClick xmlns:r="http://schemas.openxmlformats.org/officeDocument/2006/relationships" r:id="rId12"/>
            </a:rPr>
            <a:t>DAAD</a:t>
          </a:r>
          <a:r>
            <a:rPr lang="en-US" sz="1100" kern="1200" dirty="0"/>
            <a:t>, </a:t>
          </a:r>
          <a:r>
            <a:rPr lang="en-US" sz="1100" kern="1200" dirty="0">
              <a:hlinkClick xmlns:r="http://schemas.openxmlformats.org/officeDocument/2006/relationships" r:id="rId13"/>
            </a:rPr>
            <a:t>AKTION</a:t>
          </a:r>
          <a:r>
            <a:rPr lang="en-US" sz="1100" kern="1200" dirty="0"/>
            <a:t>,</a:t>
          </a:r>
          <a:r>
            <a:rPr lang="cs-CZ" sz="1100" kern="1200" dirty="0"/>
            <a:t> </a:t>
          </a:r>
          <a:r>
            <a:rPr lang="cs-CZ" sz="1100" kern="1200" dirty="0">
              <a:hlinkClick xmlns:r="http://schemas.openxmlformats.org/officeDocument/2006/relationships" r:id="rId14"/>
            </a:rPr>
            <a:t>DZS/</a:t>
          </a:r>
          <a:r>
            <a:rPr lang="cs-CZ" sz="1100" kern="1200" dirty="0" err="1">
              <a:hlinkClick xmlns:r="http://schemas.openxmlformats.org/officeDocument/2006/relationships" r:id="rId14"/>
            </a:rPr>
            <a:t>AIA</a:t>
          </a:r>
          <a:r>
            <a:rPr lang="cs-CZ" sz="1100" kern="1200" dirty="0">
              <a:hlinkClick xmlns:r="http://schemas.openxmlformats.org/officeDocument/2006/relationships" r:id="rId14"/>
            </a:rPr>
            <a:t> </a:t>
          </a:r>
          <a:r>
            <a:rPr lang="cs-CZ" sz="1100" kern="1200" dirty="0" err="1">
              <a:hlinkClick xmlns:r="http://schemas.openxmlformats.org/officeDocument/2006/relationships" r:id="rId14"/>
            </a:rPr>
            <a:t>offers</a:t>
          </a:r>
          <a:r>
            <a:rPr lang="en-US" sz="1100" kern="1200" dirty="0">
              <a:hlinkClick xmlns:r="http://schemas.openxmlformats.org/officeDocument/2006/relationships" r:id="rId14"/>
            </a:rPr>
            <a:t> </a:t>
          </a:r>
          <a:endParaRPr lang="cs-CZ" sz="1100" kern="1200" dirty="0"/>
        </a:p>
      </dsp:txBody>
      <dsp:txXfrm>
        <a:off x="3034890" y="3567809"/>
        <a:ext cx="1564453" cy="64533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080546-8BAB-421C-876A-5D351785F542}">
      <dsp:nvSpPr>
        <dsp:cNvPr id="0" name=""/>
        <dsp:cNvSpPr/>
      </dsp:nvSpPr>
      <dsp:spPr>
        <a:xfrm>
          <a:off x="561765" y="1753"/>
          <a:ext cx="1281480" cy="76888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cs-CZ" sz="1200" kern="1200" dirty="0" err="1"/>
            <a:t>Unpacking</a:t>
          </a:r>
          <a:r>
            <a:rPr lang="cs-CZ" sz="1200" kern="1200" dirty="0"/>
            <a:t> the </a:t>
          </a:r>
          <a:r>
            <a:rPr lang="cs-CZ" sz="1200" kern="1200" dirty="0" err="1"/>
            <a:t>suitce</a:t>
          </a:r>
          <a:endParaRPr lang="en-US" sz="1200" kern="1200" dirty="0"/>
        </a:p>
      </dsp:txBody>
      <dsp:txXfrm>
        <a:off x="561765" y="1753"/>
        <a:ext cx="1281480" cy="768888"/>
      </dsp:txXfrm>
    </dsp:sp>
    <dsp:sp modelId="{7520CC17-7840-423F-837A-922394749320}">
      <dsp:nvSpPr>
        <dsp:cNvPr id="0" name=""/>
        <dsp:cNvSpPr/>
      </dsp:nvSpPr>
      <dsp:spPr>
        <a:xfrm>
          <a:off x="1971394" y="1753"/>
          <a:ext cx="1281480" cy="76888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cs-CZ" sz="1200" kern="1200" dirty="0"/>
            <a:t>N</a:t>
          </a:r>
          <a:r>
            <a:rPr lang="en-US" sz="1200" kern="1200" dirty="0" err="1"/>
            <a:t>ot</a:t>
          </a:r>
          <a:r>
            <a:rPr lang="en-US" sz="1200" kern="1200" dirty="0"/>
            <a:t> to return after returning home</a:t>
          </a:r>
        </a:p>
      </dsp:txBody>
      <dsp:txXfrm>
        <a:off x="1971394" y="1753"/>
        <a:ext cx="1281480" cy="768888"/>
      </dsp:txXfrm>
    </dsp:sp>
    <dsp:sp modelId="{237C151F-06B8-4D7F-9298-889ED532FBC6}">
      <dsp:nvSpPr>
        <dsp:cNvPr id="0" name=""/>
        <dsp:cNvSpPr/>
      </dsp:nvSpPr>
      <dsp:spPr>
        <a:xfrm>
          <a:off x="561765" y="898790"/>
          <a:ext cx="1281480" cy="76888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cs-CZ" sz="1200" kern="1200"/>
            <a:t>Time delay</a:t>
          </a:r>
          <a:endParaRPr lang="en-US" sz="1200" kern="1200" dirty="0"/>
        </a:p>
      </dsp:txBody>
      <dsp:txXfrm>
        <a:off x="561765" y="898790"/>
        <a:ext cx="1281480" cy="768888"/>
      </dsp:txXfrm>
    </dsp:sp>
    <dsp:sp modelId="{D5CBDCF5-A1F5-4163-BF1F-67DA89765529}">
      <dsp:nvSpPr>
        <dsp:cNvPr id="0" name=""/>
        <dsp:cNvSpPr/>
      </dsp:nvSpPr>
      <dsp:spPr>
        <a:xfrm>
          <a:off x="1971394" y="898790"/>
          <a:ext cx="1281480" cy="76888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cs-CZ" sz="1200" kern="1200"/>
            <a:t>Temperature difference</a:t>
          </a:r>
          <a:endParaRPr lang="en-US" sz="1200" kern="1200" dirty="0"/>
        </a:p>
      </dsp:txBody>
      <dsp:txXfrm>
        <a:off x="1971394" y="898790"/>
        <a:ext cx="1281480" cy="768888"/>
      </dsp:txXfrm>
    </dsp:sp>
    <dsp:sp modelId="{0057D984-A10F-4058-9F55-663DDFAD105E}">
      <dsp:nvSpPr>
        <dsp:cNvPr id="0" name=""/>
        <dsp:cNvSpPr/>
      </dsp:nvSpPr>
      <dsp:spPr>
        <a:xfrm>
          <a:off x="561765" y="1795826"/>
          <a:ext cx="1281480" cy="76888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cs-CZ" sz="1200" kern="1200" dirty="0" err="1"/>
            <a:t>Think</a:t>
          </a:r>
          <a:r>
            <a:rPr lang="cs-CZ" sz="1200" kern="1200" dirty="0"/>
            <a:t> </a:t>
          </a:r>
          <a:r>
            <a:rPr lang="cs-CZ" sz="1200" kern="1200" dirty="0" err="1"/>
            <a:t>like</a:t>
          </a:r>
          <a:r>
            <a:rPr lang="cs-CZ" sz="1200" kern="1200" dirty="0"/>
            <a:t> a </a:t>
          </a:r>
          <a:r>
            <a:rPr lang="cs-CZ" sz="1200" kern="1200" dirty="0" err="1"/>
            <a:t>local</a:t>
          </a:r>
          <a:r>
            <a:rPr lang="cs-CZ" sz="1200" kern="1200" dirty="0"/>
            <a:t>
</a:t>
          </a:r>
          <a:r>
            <a:rPr lang="cs-CZ" sz="1200" kern="1200" dirty="0" err="1"/>
            <a:t>Paperwork</a:t>
          </a:r>
          <a:endParaRPr lang="en-US" sz="1200" kern="1200" dirty="0"/>
        </a:p>
      </dsp:txBody>
      <dsp:txXfrm>
        <a:off x="561765" y="1795826"/>
        <a:ext cx="1281480" cy="768888"/>
      </dsp:txXfrm>
    </dsp:sp>
    <dsp:sp modelId="{63E44A61-304C-4841-A97A-CD2C2CC61C45}">
      <dsp:nvSpPr>
        <dsp:cNvPr id="0" name=""/>
        <dsp:cNvSpPr/>
      </dsp:nvSpPr>
      <dsp:spPr>
        <a:xfrm>
          <a:off x="1971394" y="1795826"/>
          <a:ext cx="1281480" cy="76888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cs-CZ" sz="1200" kern="1200" dirty="0" err="1"/>
            <a:t>Choose</a:t>
          </a:r>
          <a:r>
            <a:rPr lang="cs-CZ" sz="1200" kern="1200" dirty="0"/>
            <a:t> the </a:t>
          </a:r>
          <a:r>
            <a:rPr lang="cs-CZ" sz="1200" kern="1200" dirty="0" err="1"/>
            <a:t>right</a:t>
          </a:r>
          <a:r>
            <a:rPr lang="cs-CZ" sz="1200" kern="1200" dirty="0"/>
            <a:t> </a:t>
          </a:r>
          <a:r>
            <a:rPr lang="cs-CZ" sz="1200" kern="1200" dirty="0" err="1"/>
            <a:t>courses</a:t>
          </a:r>
          <a:endParaRPr lang="en-US" sz="1200" kern="1200" dirty="0"/>
        </a:p>
      </dsp:txBody>
      <dsp:txXfrm>
        <a:off x="1971394" y="1795826"/>
        <a:ext cx="1281480" cy="768888"/>
      </dsp:txXfrm>
    </dsp:sp>
    <dsp:sp modelId="{5C2D1B09-FA49-41C0-96BE-88C21F4B2D67}">
      <dsp:nvSpPr>
        <dsp:cNvPr id="0" name=""/>
        <dsp:cNvSpPr/>
      </dsp:nvSpPr>
      <dsp:spPr>
        <a:xfrm>
          <a:off x="1266579" y="2692862"/>
          <a:ext cx="1281480" cy="76888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Adapting to another country's new daily routine</a:t>
          </a:r>
        </a:p>
      </dsp:txBody>
      <dsp:txXfrm>
        <a:off x="1266579" y="2692862"/>
        <a:ext cx="1281480" cy="76888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C6A6B3-146A-4DAC-AE64-E94135DC8E26}">
      <dsp:nvSpPr>
        <dsp:cNvPr id="0" name=""/>
        <dsp:cNvSpPr/>
      </dsp:nvSpPr>
      <dsp:spPr>
        <a:xfrm>
          <a:off x="620567" y="592127"/>
          <a:ext cx="1852875" cy="185287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9D9398-1106-4465-8228-0D8CA8CA36F2}">
      <dsp:nvSpPr>
        <dsp:cNvPr id="0" name=""/>
        <dsp:cNvSpPr/>
      </dsp:nvSpPr>
      <dsp:spPr>
        <a:xfrm>
          <a:off x="1015443" y="987002"/>
          <a:ext cx="1063125" cy="1063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DD811E-B3D8-40F9-874E-C4B99F8FCEBB}">
      <dsp:nvSpPr>
        <dsp:cNvPr id="0" name=""/>
        <dsp:cNvSpPr/>
      </dsp:nvSpPr>
      <dsp:spPr>
        <a:xfrm>
          <a:off x="28255" y="3022128"/>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1" kern="1200" dirty="0"/>
            <a:t>Office for Doctoral Studies, Quality, Academic Affairs and Internationalization</a:t>
          </a:r>
          <a:br>
            <a:rPr lang="cs-CZ" sz="1100" b="1" kern="1200" dirty="0"/>
          </a:br>
          <a:r>
            <a:rPr lang="cs-CZ" sz="1100" b="1" kern="1200" dirty="0"/>
            <a:t>A: </a:t>
          </a:r>
          <a:r>
            <a:rPr lang="cs-CZ" sz="1100" kern="1200" dirty="0"/>
            <a:t>Kotlářská 2, </a:t>
          </a:r>
          <a:r>
            <a:rPr lang="cs-CZ" sz="1100" kern="1200" dirty="0" err="1"/>
            <a:t>building</a:t>
          </a:r>
          <a:r>
            <a:rPr lang="cs-CZ" sz="1100" kern="1200" dirty="0"/>
            <a:t> 1,  </a:t>
          </a:r>
          <a:r>
            <a:rPr lang="cs-CZ" sz="1100" kern="1200" dirty="0" err="1"/>
            <a:t>room</a:t>
          </a:r>
          <a:r>
            <a:rPr lang="cs-CZ" sz="1100" kern="1200" dirty="0"/>
            <a:t> </a:t>
          </a:r>
          <a:r>
            <a:rPr lang="cs-CZ" sz="1100" kern="1200" dirty="0">
              <a:hlinkClick xmlns:r="http://schemas.openxmlformats.org/officeDocument/2006/relationships" r:id="rId3"/>
            </a:rPr>
            <a:t>01006</a:t>
          </a:r>
          <a:r>
            <a:rPr lang="cs-CZ" sz="1100" kern="1200" dirty="0"/>
            <a:t> </a:t>
          </a:r>
          <a:br>
            <a:rPr lang="cs-CZ" sz="1100" kern="1200" dirty="0"/>
          </a:br>
          <a:r>
            <a:rPr lang="cs-CZ" sz="1100" kern="1200" dirty="0"/>
            <a:t> </a:t>
          </a:r>
          <a:endParaRPr lang="en-US" sz="1100" kern="1200" dirty="0"/>
        </a:p>
      </dsp:txBody>
      <dsp:txXfrm>
        <a:off x="28255" y="3022128"/>
        <a:ext cx="3037500" cy="720000"/>
      </dsp:txXfrm>
    </dsp:sp>
    <dsp:sp modelId="{83BD0A2B-6D97-4045-9BEB-6F012981AD57}">
      <dsp:nvSpPr>
        <dsp:cNvPr id="0" name=""/>
        <dsp:cNvSpPr/>
      </dsp:nvSpPr>
      <dsp:spPr>
        <a:xfrm>
          <a:off x="4189630" y="592127"/>
          <a:ext cx="1852875" cy="185287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022176-A37E-46E6-ABE7-EBE581CFC0A4}">
      <dsp:nvSpPr>
        <dsp:cNvPr id="0" name=""/>
        <dsp:cNvSpPr/>
      </dsp:nvSpPr>
      <dsp:spPr>
        <a:xfrm>
          <a:off x="4584505" y="987002"/>
          <a:ext cx="1063125" cy="1063125"/>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69EAF2-AEEA-493F-9313-7256E631D394}">
      <dsp:nvSpPr>
        <dsp:cNvPr id="0" name=""/>
        <dsp:cNvSpPr/>
      </dsp:nvSpPr>
      <dsp:spPr>
        <a:xfrm>
          <a:off x="3597318" y="3022128"/>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cs-CZ" sz="1100" kern="1200"/>
            <a:t>Common email: </a:t>
          </a:r>
          <a:r>
            <a:rPr lang="cs-CZ" sz="1100" u="sng" kern="1200"/>
            <a:t>int@sci.muni.cz</a:t>
          </a:r>
          <a:r>
            <a:rPr lang="cs-CZ" sz="1100" kern="1200"/>
            <a:t>	</a:t>
          </a:r>
          <a:endParaRPr lang="en-US" sz="1100" kern="1200"/>
        </a:p>
      </dsp:txBody>
      <dsp:txXfrm>
        <a:off x="3597318" y="3022128"/>
        <a:ext cx="3037500" cy="720000"/>
      </dsp:txXfrm>
    </dsp:sp>
    <dsp:sp modelId="{BAFFDA69-072A-47BA-9A1E-8DBB353792E2}">
      <dsp:nvSpPr>
        <dsp:cNvPr id="0" name=""/>
        <dsp:cNvSpPr/>
      </dsp:nvSpPr>
      <dsp:spPr>
        <a:xfrm>
          <a:off x="7758693" y="592127"/>
          <a:ext cx="1852875" cy="185287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F6F513-016D-47D8-AC11-39104EAEA3D6}">
      <dsp:nvSpPr>
        <dsp:cNvPr id="0" name=""/>
        <dsp:cNvSpPr/>
      </dsp:nvSpPr>
      <dsp:spPr>
        <a:xfrm>
          <a:off x="8153568" y="987002"/>
          <a:ext cx="1063125" cy="1063125"/>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161990-E58E-4F4E-847D-C5C3F433E9DE}">
      <dsp:nvSpPr>
        <dsp:cNvPr id="0" name=""/>
        <dsp:cNvSpPr/>
      </dsp:nvSpPr>
      <dsp:spPr>
        <a:xfrm>
          <a:off x="7166380" y="3022128"/>
          <a:ext cx="30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endParaRPr lang="cs-CZ" sz="1100" kern="1200"/>
        </a:p>
        <a:p>
          <a:pPr marL="0" lvl="0" indent="0" algn="ctr" defTabSz="488950">
            <a:lnSpc>
              <a:spcPct val="100000"/>
            </a:lnSpc>
            <a:spcBef>
              <a:spcPct val="0"/>
            </a:spcBef>
            <a:spcAft>
              <a:spcPct val="35000"/>
            </a:spcAft>
            <a:buNone/>
            <a:defRPr cap="all"/>
          </a:pPr>
          <a:r>
            <a:rPr lang="cs-CZ" sz="1100" kern="1200"/>
            <a:t>Kristýna Bajgarová: bajgarova@sci.muni.cz</a:t>
          </a:r>
          <a:br>
            <a:rPr lang="cs-CZ" sz="1100" u="sng" kern="1200"/>
          </a:br>
          <a:r>
            <a:rPr lang="cs-CZ" sz="1100" u="sng" kern="1200"/>
            <a:t>549 49 5051</a:t>
          </a:r>
          <a:endParaRPr lang="en-US" sz="1100" kern="1200"/>
        </a:p>
      </dsp:txBody>
      <dsp:txXfrm>
        <a:off x="7166380" y="3022128"/>
        <a:ext cx="303750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4T07:49:47.8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1,'10313'0,"-10011"26,-185-11,1068 40,-1142-55,-24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4T07:50:37.713"/>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1,'2'3,"-1"1,0-1,1 0,0 0,0 0,0 0,0 0,0 0,1-1,2 4,6 6,57 74,127 122,-119-141,90 62,-125-99,38 24,118 58,6 3,-8-11,-70-42,323 180,-136-77,-95-61,258 145,-283-156,-43-23,-21-4,250 120,-206-93,-9-5,-77-45,150 103,18 10,33 11,-67-35,-51-35,-5 7,218 181,-233-166,259 156,-50-54,-168-106,14 8,-47-23,27 19,73 42,-214-135,197 95,-103-55,-78-40,70 22,-90-36,-1 1,0 2,-1 2,-1 1,62 43,-20-2,49 40,-114-87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4T07:50:44.1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0,'17'1,"0"1,29 7,26 3,-6-10,122 11,-95-2,90 16,-67-4,1-5,120 3,236-15,-306-7,-127 3,49 8,-46-4,47 1,450-8,-520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4T07:51:47.758"/>
    </inkml:context>
    <inkml:brush xml:id="br0">
      <inkml:brushProperty name="width" value="0.05" units="cm"/>
      <inkml:brushProperty name="height" value="0.05" units="cm"/>
      <inkml:brushProperty name="color" value="#E71224"/>
    </inkml:brush>
  </inkml:definitions>
  <inkml:trace contextRef="#ctx0" brushRef="#br0">1 0 24575,'1750'0'-1365,"-1730"0"-5461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4T07:51:50.440"/>
    </inkml:context>
    <inkml:brush xml:id="br0">
      <inkml:brushProperty name="width" value="0.05" units="cm"/>
      <inkml:brushProperty name="height" value="0.05" units="cm"/>
      <inkml:brushProperty name="color" value="#E71224"/>
    </inkml:brush>
  </inkml:definitions>
  <inkml:trace contextRef="#ctx0" brushRef="#br0">0 0 24575,'1487'0'-1365,"-1467"0"-5461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24T07:51:55.300"/>
    </inkml:context>
    <inkml:brush xml:id="br0">
      <inkml:brushProperty name="width" value="0.05" units="cm"/>
      <inkml:brushProperty name="height" value="0.05" units="cm"/>
      <inkml:brushProperty name="color" value="#E71224"/>
    </inkml:brush>
  </inkml:definitions>
  <inkml:trace contextRef="#ctx0" brushRef="#br0">1 1 24575,'17'15'0,"1"0"0,1-1 0,32 18 0,-26-18 0,37 31 0,-24-16 0,80 46 0,-59-41 0,26 15 0,43 28 0,-101-60 0,1 0 0,54 22 0,-51-26 0,-2 1 0,51 33 0,68 73 0,-95-74 0,1-3 0,68 42 0,-57-46 0,-22-12 0,1-3 0,49 21 0,-58-28 0,-1 1 0,-1 2 0,-1 1 0,57 48 0,-59-45 0,4-3-1365,-18-15-5461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50427D-3D6F-4CE6-8E8B-FA872EB61A25}" type="datetimeFigureOut">
              <a:rPr lang="cs-CZ" smtClean="0"/>
              <a:t>15.10.2024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17FBCA-F322-4CE6-A26C-7ABFCD86956F}" type="slidenum">
              <a:rPr lang="cs-CZ" smtClean="0"/>
              <a:t>‹#›</a:t>
            </a:fld>
            <a:endParaRPr lang="cs-CZ"/>
          </a:p>
        </p:txBody>
      </p:sp>
    </p:spTree>
    <p:extLst>
      <p:ext uri="{BB962C8B-B14F-4D97-AF65-F5344CB8AC3E}">
        <p14:creationId xmlns:p14="http://schemas.microsoft.com/office/powerpoint/2010/main" val="2699407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CFE2C775-9D22-481E-9F32-32892979439D}" type="datetime1">
              <a:rPr lang="cs-CZ" smtClean="0"/>
              <a:t>15.10.2024</a:t>
            </a:fld>
            <a:endParaRPr lang="cs-CZ"/>
          </a:p>
        </p:txBody>
      </p:sp>
      <p:sp>
        <p:nvSpPr>
          <p:cNvPr id="5" name="Footer Placeholder 4"/>
          <p:cNvSpPr>
            <a:spLocks noGrp="1"/>
          </p:cNvSpPr>
          <p:nvPr>
            <p:ph type="ftr" sz="quarter" idx="11"/>
          </p:nvPr>
        </p:nvSpPr>
        <p:spPr/>
        <p:txBody>
          <a:bodyPr/>
          <a:lstStyle/>
          <a:p>
            <a:r>
              <a:rPr lang="cs-CZ"/>
              <a:t>PhD Day, 6.10.2023</a:t>
            </a:r>
          </a:p>
        </p:txBody>
      </p:sp>
      <p:sp>
        <p:nvSpPr>
          <p:cNvPr id="6" name="Slide Number Placeholder 5"/>
          <p:cNvSpPr>
            <a:spLocks noGrp="1"/>
          </p:cNvSpPr>
          <p:nvPr>
            <p:ph type="sldNum" sz="quarter" idx="12"/>
          </p:nvPr>
        </p:nvSpPr>
        <p:spPr/>
        <p:txBody>
          <a:bodyPr/>
          <a:lstStyle/>
          <a:p>
            <a:fld id="{ED1A2523-3980-4B5F-8B89-833BBF230E16}" type="slidenum">
              <a:rPr lang="cs-CZ" smtClean="0"/>
              <a:t>‹#›</a:t>
            </a:fld>
            <a:endParaRPr lang="cs-CZ"/>
          </a:p>
        </p:txBody>
      </p:sp>
    </p:spTree>
    <p:extLst>
      <p:ext uri="{BB962C8B-B14F-4D97-AF65-F5344CB8AC3E}">
        <p14:creationId xmlns:p14="http://schemas.microsoft.com/office/powerpoint/2010/main" val="1298950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A126100F-A0FD-4A66-9C5D-2125C0E0B765}" type="datetime1">
              <a:rPr lang="cs-CZ" smtClean="0"/>
              <a:t>15.10.2024</a:t>
            </a:fld>
            <a:endParaRPr lang="cs-CZ"/>
          </a:p>
        </p:txBody>
      </p:sp>
      <p:sp>
        <p:nvSpPr>
          <p:cNvPr id="5" name="Footer Placeholder 4"/>
          <p:cNvSpPr>
            <a:spLocks noGrp="1"/>
          </p:cNvSpPr>
          <p:nvPr>
            <p:ph type="ftr" sz="quarter" idx="11"/>
          </p:nvPr>
        </p:nvSpPr>
        <p:spPr/>
        <p:txBody>
          <a:bodyPr/>
          <a:lstStyle/>
          <a:p>
            <a:r>
              <a:rPr lang="cs-CZ"/>
              <a:t>PhD Day, 6.10.2023</a:t>
            </a:r>
          </a:p>
        </p:txBody>
      </p:sp>
      <p:sp>
        <p:nvSpPr>
          <p:cNvPr id="6" name="Slide Number Placeholder 5"/>
          <p:cNvSpPr>
            <a:spLocks noGrp="1"/>
          </p:cNvSpPr>
          <p:nvPr>
            <p:ph type="sldNum" sz="quarter" idx="12"/>
          </p:nvPr>
        </p:nvSpPr>
        <p:spPr/>
        <p:txBody>
          <a:bodyPr/>
          <a:lstStyle/>
          <a:p>
            <a:fld id="{ED1A2523-3980-4B5F-8B89-833BBF230E16}" type="slidenum">
              <a:rPr lang="cs-CZ" smtClean="0"/>
              <a:t>‹#›</a:t>
            </a:fld>
            <a:endParaRPr lang="cs-CZ"/>
          </a:p>
        </p:txBody>
      </p:sp>
    </p:spTree>
    <p:extLst>
      <p:ext uri="{BB962C8B-B14F-4D97-AF65-F5344CB8AC3E}">
        <p14:creationId xmlns:p14="http://schemas.microsoft.com/office/powerpoint/2010/main" val="3448271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AD90FE45-CA00-41EF-9AC0-2F0723715706}" type="datetime1">
              <a:rPr lang="cs-CZ" smtClean="0"/>
              <a:t>15.10.2024</a:t>
            </a:fld>
            <a:endParaRPr lang="cs-CZ"/>
          </a:p>
        </p:txBody>
      </p:sp>
      <p:sp>
        <p:nvSpPr>
          <p:cNvPr id="5" name="Footer Placeholder 4"/>
          <p:cNvSpPr>
            <a:spLocks noGrp="1"/>
          </p:cNvSpPr>
          <p:nvPr>
            <p:ph type="ftr" sz="quarter" idx="11"/>
          </p:nvPr>
        </p:nvSpPr>
        <p:spPr/>
        <p:txBody>
          <a:bodyPr/>
          <a:lstStyle/>
          <a:p>
            <a:r>
              <a:rPr lang="cs-CZ"/>
              <a:t>PhD Day, 6.10.2023</a:t>
            </a:r>
          </a:p>
        </p:txBody>
      </p:sp>
      <p:sp>
        <p:nvSpPr>
          <p:cNvPr id="6" name="Slide Number Placeholder 5"/>
          <p:cNvSpPr>
            <a:spLocks noGrp="1"/>
          </p:cNvSpPr>
          <p:nvPr>
            <p:ph type="sldNum" sz="quarter" idx="12"/>
          </p:nvPr>
        </p:nvSpPr>
        <p:spPr/>
        <p:txBody>
          <a:bodyPr/>
          <a:lstStyle/>
          <a:p>
            <a:fld id="{ED1A2523-3980-4B5F-8B89-833BBF230E16}" type="slidenum">
              <a:rPr lang="cs-CZ" smtClean="0"/>
              <a:t>‹#›</a:t>
            </a:fld>
            <a:endParaRPr lang="cs-CZ"/>
          </a:p>
        </p:txBody>
      </p:sp>
    </p:spTree>
    <p:extLst>
      <p:ext uri="{BB962C8B-B14F-4D97-AF65-F5344CB8AC3E}">
        <p14:creationId xmlns:p14="http://schemas.microsoft.com/office/powerpoint/2010/main" val="2269788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1C56-8A72-4858-851C-F15B634C74F2}"/>
              </a:ext>
            </a:extLst>
          </p:cNvPr>
          <p:cNvSpPr>
            <a:spLocks noGrp="1"/>
          </p:cNvSpPr>
          <p:nvPr>
            <p:ph type="ctrTitle"/>
          </p:nvPr>
        </p:nvSpPr>
        <p:spPr>
          <a:xfrm>
            <a:off x="1485900" y="1122362"/>
            <a:ext cx="8609322" cy="3744209"/>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1834EB-45A5-426C-824A-8F07CA8F6DBE}"/>
              </a:ext>
            </a:extLst>
          </p:cNvPr>
          <p:cNvSpPr>
            <a:spLocks noGrp="1"/>
          </p:cNvSpPr>
          <p:nvPr>
            <p:ph type="subTitle" idx="1"/>
          </p:nvPr>
        </p:nvSpPr>
        <p:spPr>
          <a:xfrm>
            <a:off x="1485900" y="5230134"/>
            <a:ext cx="4610100" cy="942065"/>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293D55F2-5374-4778-B1EE-98996792D07B}"/>
              </a:ext>
            </a:extLst>
          </p:cNvPr>
          <p:cNvSpPr>
            <a:spLocks noGrp="1"/>
          </p:cNvSpPr>
          <p:nvPr>
            <p:ph type="dt" sz="half" idx="10"/>
          </p:nvPr>
        </p:nvSpPr>
        <p:spPr/>
        <p:txBody>
          <a:bodyPr/>
          <a:lstStyle/>
          <a:p>
            <a:fld id="{8C1E1FAD-7351-4908-963A-08EA8E4AB7A0}" type="datetimeFigureOut">
              <a:rPr lang="en-US" smtClean="0"/>
              <a:t>10/15/2024</a:t>
            </a:fld>
            <a:endParaRPr lang="en-US"/>
          </a:p>
        </p:txBody>
      </p:sp>
      <p:sp>
        <p:nvSpPr>
          <p:cNvPr id="5" name="Footer Placeholder 4">
            <a:extLst>
              <a:ext uri="{FF2B5EF4-FFF2-40B4-BE49-F238E27FC236}">
                <a16:creationId xmlns:a16="http://schemas.microsoft.com/office/drawing/2014/main" id="{944044F8-E727-4D63-B6D6-26482F83D3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141F76-D956-4205-AD99-E91FD5FCC027}"/>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793751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1A1B-E09A-4F93-BC68-B160114AFCEA}"/>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CC8C4A9-27ED-4E86-A256-5009E31342B6}"/>
              </a:ext>
            </a:extLst>
          </p:cNvPr>
          <p:cNvSpPr>
            <a:spLocks noGrp="1"/>
          </p:cNvSpPr>
          <p:nvPr>
            <p:ph idx="1"/>
          </p:nvPr>
        </p:nvSpPr>
        <p:spPr/>
        <p:txBody>
          <a:bodyPr/>
          <a:lstStyle>
            <a:lvl1pPr>
              <a:lnSpc>
                <a:spcPct val="120000"/>
              </a:lnSpc>
              <a:defRPr/>
            </a:lvl1pPr>
            <a:lvl2pPr>
              <a:lnSpc>
                <a:spcPct val="120000"/>
              </a:lnSpc>
              <a:defRPr/>
            </a:lvl2pPr>
            <a:lvl3pPr>
              <a:lnSpc>
                <a:spcPct val="120000"/>
              </a:lnSpc>
              <a:defRPr sz="1400"/>
            </a:lvl3pPr>
            <a:lvl4pPr>
              <a:lnSpc>
                <a:spcPct val="120000"/>
              </a:lnSpc>
              <a:defRPr sz="1200"/>
            </a:lvl4pPr>
            <a:lvl5pPr>
              <a:lnSpc>
                <a:spcPct val="120000"/>
              </a:lnSpc>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5CF91C-8771-4949-A397-928A5743EBC7}"/>
              </a:ext>
            </a:extLst>
          </p:cNvPr>
          <p:cNvSpPr>
            <a:spLocks noGrp="1"/>
          </p:cNvSpPr>
          <p:nvPr>
            <p:ph type="dt" sz="half" idx="10"/>
          </p:nvPr>
        </p:nvSpPr>
        <p:spPr/>
        <p:txBody>
          <a:bodyPr/>
          <a:lstStyle/>
          <a:p>
            <a:fld id="{8C1E1FAD-7351-4908-963A-08EA8E4AB7A0}" type="datetimeFigureOut">
              <a:rPr lang="en-US" smtClean="0"/>
              <a:t>10/15/2024</a:t>
            </a:fld>
            <a:endParaRPr lang="en-US"/>
          </a:p>
        </p:txBody>
      </p:sp>
      <p:sp>
        <p:nvSpPr>
          <p:cNvPr id="5" name="Footer Placeholder 4">
            <a:extLst>
              <a:ext uri="{FF2B5EF4-FFF2-40B4-BE49-F238E27FC236}">
                <a16:creationId xmlns:a16="http://schemas.microsoft.com/office/drawing/2014/main" id="{013EA0ED-4961-4254-B34E-71D14C4E05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497152-BD97-4A72-8B07-CD2BC57B84F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011777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EAF4-C10D-4650-9587-15DA8E9F9C08}"/>
              </a:ext>
            </a:extLst>
          </p:cNvPr>
          <p:cNvSpPr>
            <a:spLocks noGrp="1"/>
          </p:cNvSpPr>
          <p:nvPr>
            <p:ph type="title"/>
          </p:nvPr>
        </p:nvSpPr>
        <p:spPr>
          <a:xfrm>
            <a:off x="1219200" y="1368862"/>
            <a:ext cx="9486900" cy="3679656"/>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BBA1D5C2-6E93-4B23-A0CA-D5D7E735C718}"/>
              </a:ext>
            </a:extLst>
          </p:cNvPr>
          <p:cNvSpPr>
            <a:spLocks noGrp="1"/>
          </p:cNvSpPr>
          <p:nvPr>
            <p:ph type="body" idx="1"/>
          </p:nvPr>
        </p:nvSpPr>
        <p:spPr>
          <a:xfrm>
            <a:off x="1219200" y="5318974"/>
            <a:ext cx="9486900" cy="853225"/>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E815BFB-5D28-4ABE-AD37-0C6C3FD949FE}"/>
              </a:ext>
            </a:extLst>
          </p:cNvPr>
          <p:cNvSpPr>
            <a:spLocks noGrp="1"/>
          </p:cNvSpPr>
          <p:nvPr>
            <p:ph type="dt" sz="half" idx="10"/>
          </p:nvPr>
        </p:nvSpPr>
        <p:spPr/>
        <p:txBody>
          <a:bodyPr/>
          <a:lstStyle/>
          <a:p>
            <a:fld id="{8C1E1FAD-7351-4908-963A-08EA8E4AB7A0}" type="datetimeFigureOut">
              <a:rPr lang="en-US" smtClean="0"/>
              <a:t>10/15/2024</a:t>
            </a:fld>
            <a:endParaRPr lang="en-US"/>
          </a:p>
        </p:txBody>
      </p:sp>
      <p:sp>
        <p:nvSpPr>
          <p:cNvPr id="5" name="Footer Placeholder 4">
            <a:extLst>
              <a:ext uri="{FF2B5EF4-FFF2-40B4-BE49-F238E27FC236}">
                <a16:creationId xmlns:a16="http://schemas.microsoft.com/office/drawing/2014/main" id="{65A4035B-0539-4A03-87C0-22E52C98B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27ADF-48C9-49CF-BD4D-82399BF64AD3}"/>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649452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A2FB-0310-4935-B7F7-E47876CD4E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87C14-52AB-4AAC-9038-29CF58EA6EA8}"/>
              </a:ext>
            </a:extLst>
          </p:cNvPr>
          <p:cNvSpPr>
            <a:spLocks noGrp="1"/>
          </p:cNvSpPr>
          <p:nvPr>
            <p:ph sz="half" idx="1"/>
          </p:nvPr>
        </p:nvSpPr>
        <p:spPr>
          <a:xfrm>
            <a:off x="1219200" y="2168278"/>
            <a:ext cx="4702921" cy="40086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CB2E45A-DCC0-4701-9D67-EF56AECE3432}"/>
              </a:ext>
            </a:extLst>
          </p:cNvPr>
          <p:cNvSpPr>
            <a:spLocks noGrp="1"/>
          </p:cNvSpPr>
          <p:nvPr>
            <p:ph sz="half" idx="2"/>
          </p:nvPr>
        </p:nvSpPr>
        <p:spPr>
          <a:xfrm>
            <a:off x="6269880" y="2168278"/>
            <a:ext cx="4782699" cy="40086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11AF0813-A167-4D17-AA79-07BD9765FE0D}"/>
              </a:ext>
            </a:extLst>
          </p:cNvPr>
          <p:cNvSpPr>
            <a:spLocks noGrp="1"/>
          </p:cNvSpPr>
          <p:nvPr>
            <p:ph type="dt" sz="half" idx="10"/>
          </p:nvPr>
        </p:nvSpPr>
        <p:spPr/>
        <p:txBody>
          <a:bodyPr/>
          <a:lstStyle/>
          <a:p>
            <a:fld id="{8C1E1FAD-7351-4908-963A-08EA8E4AB7A0}" type="datetimeFigureOut">
              <a:rPr lang="en-US" smtClean="0"/>
              <a:t>10/15/2024</a:t>
            </a:fld>
            <a:endParaRPr lang="en-US"/>
          </a:p>
        </p:txBody>
      </p:sp>
      <p:sp>
        <p:nvSpPr>
          <p:cNvPr id="6" name="Footer Placeholder 5">
            <a:extLst>
              <a:ext uri="{FF2B5EF4-FFF2-40B4-BE49-F238E27FC236}">
                <a16:creationId xmlns:a16="http://schemas.microsoft.com/office/drawing/2014/main" id="{40A940D7-D4C1-4C24-95F3-29A849CEEE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49AB7-007E-4D4D-A2C1-2C5C3310C0B6}"/>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066656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0184-BDFD-48DE-B858-B81887BFD302}"/>
              </a:ext>
            </a:extLst>
          </p:cNvPr>
          <p:cNvSpPr>
            <a:spLocks noGrp="1"/>
          </p:cNvSpPr>
          <p:nvPr>
            <p:ph type="title"/>
          </p:nvPr>
        </p:nvSpPr>
        <p:spPr>
          <a:xfrm>
            <a:off x="1219200" y="365125"/>
            <a:ext cx="9753599" cy="1577975"/>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1724FEB2-6EEC-49D4-9466-0F7A6EDB0CB6}"/>
              </a:ext>
            </a:extLst>
          </p:cNvPr>
          <p:cNvSpPr>
            <a:spLocks noGrp="1"/>
          </p:cNvSpPr>
          <p:nvPr>
            <p:ph type="body" idx="1"/>
          </p:nvPr>
        </p:nvSpPr>
        <p:spPr>
          <a:xfrm>
            <a:off x="1219201" y="2109789"/>
            <a:ext cx="4507931" cy="837257"/>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DE8CF0-BAB6-4BF2-836F-FED0AF88A8AA}"/>
              </a:ext>
            </a:extLst>
          </p:cNvPr>
          <p:cNvSpPr>
            <a:spLocks noGrp="1"/>
          </p:cNvSpPr>
          <p:nvPr>
            <p:ph sz="half" idx="2"/>
          </p:nvPr>
        </p:nvSpPr>
        <p:spPr>
          <a:xfrm>
            <a:off x="1219201" y="3063530"/>
            <a:ext cx="4507930" cy="31261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F0751AB-FCF0-450B-A6DF-9B9A2AD2C24A}"/>
              </a:ext>
            </a:extLst>
          </p:cNvPr>
          <p:cNvSpPr>
            <a:spLocks noGrp="1"/>
          </p:cNvSpPr>
          <p:nvPr>
            <p:ph type="body" sz="quarter" idx="3"/>
          </p:nvPr>
        </p:nvSpPr>
        <p:spPr>
          <a:xfrm>
            <a:off x="6464867" y="2109789"/>
            <a:ext cx="4507932" cy="837257"/>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7D3898E7-3130-4CE6-AA11-C9CC8214EA1D}"/>
              </a:ext>
            </a:extLst>
          </p:cNvPr>
          <p:cNvSpPr>
            <a:spLocks noGrp="1"/>
          </p:cNvSpPr>
          <p:nvPr>
            <p:ph sz="quarter" idx="4"/>
          </p:nvPr>
        </p:nvSpPr>
        <p:spPr>
          <a:xfrm>
            <a:off x="6464867" y="3063530"/>
            <a:ext cx="4507932" cy="31261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55D85675-9678-4CB3-9AAB-D727D2B58E7A}"/>
              </a:ext>
            </a:extLst>
          </p:cNvPr>
          <p:cNvSpPr>
            <a:spLocks noGrp="1"/>
          </p:cNvSpPr>
          <p:nvPr>
            <p:ph type="dt" sz="half" idx="10"/>
          </p:nvPr>
        </p:nvSpPr>
        <p:spPr/>
        <p:txBody>
          <a:bodyPr/>
          <a:lstStyle/>
          <a:p>
            <a:fld id="{8C1E1FAD-7351-4908-963A-08EA8E4AB7A0}" type="datetimeFigureOut">
              <a:rPr lang="en-US" smtClean="0"/>
              <a:t>10/15/2024</a:t>
            </a:fld>
            <a:endParaRPr lang="en-US"/>
          </a:p>
        </p:txBody>
      </p:sp>
      <p:sp>
        <p:nvSpPr>
          <p:cNvPr id="8" name="Footer Placeholder 7">
            <a:extLst>
              <a:ext uri="{FF2B5EF4-FFF2-40B4-BE49-F238E27FC236}">
                <a16:creationId xmlns:a16="http://schemas.microsoft.com/office/drawing/2014/main" id="{445F8314-1849-461A-AAF2-BF149646D5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69738E-5865-473C-BAFB-BDB385C06931}"/>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537449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7AC40-59FF-4CE3-B49C-C824A784C5F7}"/>
              </a:ext>
            </a:extLst>
          </p:cNvPr>
          <p:cNvSpPr>
            <a:spLocks noGrp="1"/>
          </p:cNvSpPr>
          <p:nvPr>
            <p:ph type="title"/>
          </p:nvPr>
        </p:nvSpPr>
        <p:spPr>
          <a:xfrm>
            <a:off x="1219200" y="365125"/>
            <a:ext cx="9493249" cy="1577975"/>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F92FAB63-E9CE-4359-A54B-07AC7E9BBAE3}"/>
              </a:ext>
            </a:extLst>
          </p:cNvPr>
          <p:cNvSpPr>
            <a:spLocks noGrp="1"/>
          </p:cNvSpPr>
          <p:nvPr>
            <p:ph type="dt" sz="half" idx="10"/>
          </p:nvPr>
        </p:nvSpPr>
        <p:spPr/>
        <p:txBody>
          <a:bodyPr/>
          <a:lstStyle/>
          <a:p>
            <a:fld id="{8C1E1FAD-7351-4908-963A-08EA8E4AB7A0}" type="datetimeFigureOut">
              <a:rPr lang="en-US" smtClean="0"/>
              <a:t>10/15/2024</a:t>
            </a:fld>
            <a:endParaRPr lang="en-US"/>
          </a:p>
        </p:txBody>
      </p:sp>
      <p:sp>
        <p:nvSpPr>
          <p:cNvPr id="4" name="Footer Placeholder 3">
            <a:extLst>
              <a:ext uri="{FF2B5EF4-FFF2-40B4-BE49-F238E27FC236}">
                <a16:creationId xmlns:a16="http://schemas.microsoft.com/office/drawing/2014/main" id="{C7939854-5165-4C41-8DCA-D42DFD7D90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1768E0-4535-4B0D-8B94-4C10740B0A6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86671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4678E3-D115-4E49-9ECB-656CF2319E94}"/>
              </a:ext>
            </a:extLst>
          </p:cNvPr>
          <p:cNvSpPr>
            <a:spLocks noGrp="1"/>
          </p:cNvSpPr>
          <p:nvPr>
            <p:ph type="dt" sz="half" idx="10"/>
          </p:nvPr>
        </p:nvSpPr>
        <p:spPr/>
        <p:txBody>
          <a:bodyPr/>
          <a:lstStyle/>
          <a:p>
            <a:fld id="{8C1E1FAD-7351-4908-963A-08EA8E4AB7A0}" type="datetimeFigureOut">
              <a:rPr lang="en-US" smtClean="0"/>
              <a:t>10/15/2024</a:t>
            </a:fld>
            <a:endParaRPr lang="en-US"/>
          </a:p>
        </p:txBody>
      </p:sp>
      <p:sp>
        <p:nvSpPr>
          <p:cNvPr id="3" name="Footer Placeholder 2">
            <a:extLst>
              <a:ext uri="{FF2B5EF4-FFF2-40B4-BE49-F238E27FC236}">
                <a16:creationId xmlns:a16="http://schemas.microsoft.com/office/drawing/2014/main" id="{E521E6FC-7F84-4673-81D6-B85FE26DA0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80318A-245C-4841-AB57-CEC5CC124D02}"/>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3479893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847B-9D86-47FF-B24A-EEA5F73EA144}"/>
              </a:ext>
            </a:extLst>
          </p:cNvPr>
          <p:cNvSpPr>
            <a:spLocks noGrp="1"/>
          </p:cNvSpPr>
          <p:nvPr>
            <p:ph type="title"/>
          </p:nvPr>
        </p:nvSpPr>
        <p:spPr>
          <a:xfrm>
            <a:off x="1219200" y="457200"/>
            <a:ext cx="3776472" cy="2852928"/>
          </a:xfrm>
        </p:spPr>
        <p:txBody>
          <a:bodyPr anchor="b">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ADAC0675-AD2F-44DC-8FF3-4454258A5908}"/>
              </a:ext>
            </a:extLst>
          </p:cNvPr>
          <p:cNvSpPr>
            <a:spLocks noGrp="1"/>
          </p:cNvSpPr>
          <p:nvPr>
            <p:ph idx="1"/>
          </p:nvPr>
        </p:nvSpPr>
        <p:spPr>
          <a:xfrm>
            <a:off x="5557582" y="987425"/>
            <a:ext cx="5948618" cy="4873625"/>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1D96356-C0F0-4C22-B9B6-C7E0BE4F3702}"/>
              </a:ext>
            </a:extLst>
          </p:cNvPr>
          <p:cNvSpPr>
            <a:spLocks noGrp="1"/>
          </p:cNvSpPr>
          <p:nvPr>
            <p:ph type="body" sz="half" idx="2"/>
          </p:nvPr>
        </p:nvSpPr>
        <p:spPr>
          <a:xfrm>
            <a:off x="1219200" y="3484210"/>
            <a:ext cx="3768934" cy="238477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F3EFD71-2ACA-4041-9EA2-86E7B81C314D}"/>
              </a:ext>
            </a:extLst>
          </p:cNvPr>
          <p:cNvSpPr>
            <a:spLocks noGrp="1"/>
          </p:cNvSpPr>
          <p:nvPr>
            <p:ph type="dt" sz="half" idx="10"/>
          </p:nvPr>
        </p:nvSpPr>
        <p:spPr/>
        <p:txBody>
          <a:bodyPr/>
          <a:lstStyle/>
          <a:p>
            <a:fld id="{8C1E1FAD-7351-4908-963A-08EA8E4AB7A0}" type="datetimeFigureOut">
              <a:rPr lang="en-US" smtClean="0"/>
              <a:t>10/15/2024</a:t>
            </a:fld>
            <a:endParaRPr lang="en-US"/>
          </a:p>
        </p:txBody>
      </p:sp>
      <p:sp>
        <p:nvSpPr>
          <p:cNvPr id="6" name="Footer Placeholder 5">
            <a:extLst>
              <a:ext uri="{FF2B5EF4-FFF2-40B4-BE49-F238E27FC236}">
                <a16:creationId xmlns:a16="http://schemas.microsoft.com/office/drawing/2014/main" id="{14ECACE3-32A8-4245-97AC-5797C147E7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63845-314D-499C-BB75-CE9162BE6EE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780321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31EB718-C5AE-4A80-867E-F9F201872614}" type="datetime1">
              <a:rPr lang="cs-CZ" smtClean="0"/>
              <a:t>15.10.2024</a:t>
            </a:fld>
            <a:endParaRPr lang="cs-CZ"/>
          </a:p>
        </p:txBody>
      </p:sp>
      <p:sp>
        <p:nvSpPr>
          <p:cNvPr id="5" name="Footer Placeholder 4"/>
          <p:cNvSpPr>
            <a:spLocks noGrp="1"/>
          </p:cNvSpPr>
          <p:nvPr>
            <p:ph type="ftr" sz="quarter" idx="11"/>
          </p:nvPr>
        </p:nvSpPr>
        <p:spPr/>
        <p:txBody>
          <a:bodyPr/>
          <a:lstStyle/>
          <a:p>
            <a:r>
              <a:rPr lang="cs-CZ"/>
              <a:t>PhD Day, 6.10.2023</a:t>
            </a:r>
          </a:p>
        </p:txBody>
      </p:sp>
      <p:sp>
        <p:nvSpPr>
          <p:cNvPr id="6" name="Slide Number Placeholder 5"/>
          <p:cNvSpPr>
            <a:spLocks noGrp="1"/>
          </p:cNvSpPr>
          <p:nvPr>
            <p:ph type="sldNum" sz="quarter" idx="12"/>
          </p:nvPr>
        </p:nvSpPr>
        <p:spPr/>
        <p:txBody>
          <a:bodyPr/>
          <a:lstStyle/>
          <a:p>
            <a:fld id="{ED1A2523-3980-4B5F-8B89-833BBF230E16}" type="slidenum">
              <a:rPr lang="cs-CZ" smtClean="0"/>
              <a:t>‹#›</a:t>
            </a:fld>
            <a:endParaRPr lang="cs-CZ"/>
          </a:p>
        </p:txBody>
      </p:sp>
    </p:spTree>
    <p:extLst>
      <p:ext uri="{BB962C8B-B14F-4D97-AF65-F5344CB8AC3E}">
        <p14:creationId xmlns:p14="http://schemas.microsoft.com/office/powerpoint/2010/main" val="1935714252"/>
      </p:ext>
    </p:extLst>
  </p:cSld>
  <p:clrMapOvr>
    <a:masterClrMapping/>
  </p:clrMapOvr>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6D3DB-B1F8-4892-96F7-0BE21DE637CD}"/>
              </a:ext>
            </a:extLst>
          </p:cNvPr>
          <p:cNvSpPr>
            <a:spLocks noGrp="1"/>
          </p:cNvSpPr>
          <p:nvPr>
            <p:ph type="title"/>
          </p:nvPr>
        </p:nvSpPr>
        <p:spPr>
          <a:xfrm>
            <a:off x="1219200" y="457200"/>
            <a:ext cx="3932349" cy="2852670"/>
          </a:xfrm>
        </p:spPr>
        <p:txBody>
          <a:bodyPr anchor="b">
            <a:noAutofit/>
          </a:bodyPr>
          <a:lstStyle>
            <a:lvl1pPr>
              <a:defRPr sz="4000"/>
            </a:lvl1pPr>
          </a:lstStyle>
          <a:p>
            <a:r>
              <a:rPr lang="en-US" dirty="0"/>
              <a:t>Click to edit Master title style</a:t>
            </a:r>
          </a:p>
        </p:txBody>
      </p:sp>
      <p:sp>
        <p:nvSpPr>
          <p:cNvPr id="3" name="Picture Placeholder 2">
            <a:extLst>
              <a:ext uri="{FF2B5EF4-FFF2-40B4-BE49-F238E27FC236}">
                <a16:creationId xmlns:a16="http://schemas.microsoft.com/office/drawing/2014/main" id="{A40AB405-B2E9-4C4B-930C-CF1B63342F1D}"/>
              </a:ext>
            </a:extLst>
          </p:cNvPr>
          <p:cNvSpPr>
            <a:spLocks noGrp="1"/>
          </p:cNvSpPr>
          <p:nvPr>
            <p:ph type="pic" idx="1"/>
          </p:nvPr>
        </p:nvSpPr>
        <p:spPr>
          <a:xfrm>
            <a:off x="5674810" y="657055"/>
            <a:ext cx="5831389" cy="55151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8AF82ED-5295-4670-A3A8-B7813FF4713F}"/>
              </a:ext>
            </a:extLst>
          </p:cNvPr>
          <p:cNvSpPr>
            <a:spLocks noGrp="1"/>
          </p:cNvSpPr>
          <p:nvPr>
            <p:ph type="body" sz="half" idx="2"/>
          </p:nvPr>
        </p:nvSpPr>
        <p:spPr>
          <a:xfrm>
            <a:off x="1219199" y="3484210"/>
            <a:ext cx="3768934" cy="23768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F8BCDD2-4389-41FA-BE68-6805E3290FCE}"/>
              </a:ext>
            </a:extLst>
          </p:cNvPr>
          <p:cNvSpPr>
            <a:spLocks noGrp="1"/>
          </p:cNvSpPr>
          <p:nvPr>
            <p:ph type="dt" sz="half" idx="10"/>
          </p:nvPr>
        </p:nvSpPr>
        <p:spPr/>
        <p:txBody>
          <a:bodyPr/>
          <a:lstStyle/>
          <a:p>
            <a:fld id="{8C1E1FAD-7351-4908-963A-08EA8E4AB7A0}" type="datetimeFigureOut">
              <a:rPr lang="en-US" smtClean="0"/>
              <a:t>10/15/2024</a:t>
            </a:fld>
            <a:endParaRPr lang="en-US"/>
          </a:p>
        </p:txBody>
      </p:sp>
      <p:sp>
        <p:nvSpPr>
          <p:cNvPr id="6" name="Footer Placeholder 5">
            <a:extLst>
              <a:ext uri="{FF2B5EF4-FFF2-40B4-BE49-F238E27FC236}">
                <a16:creationId xmlns:a16="http://schemas.microsoft.com/office/drawing/2014/main" id="{33C1D4C8-D966-41BE-B38F-54B9134F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A7339F-1169-4FB1-8FAA-781335ECB2AB}"/>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720553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A6D4F-1C6D-40FB-9A92-C86C4E15C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67BDDB-F95B-4041-AA53-71BBCB26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77052-C8EA-459E-9E10-8EE28C50E166}"/>
              </a:ext>
            </a:extLst>
          </p:cNvPr>
          <p:cNvSpPr>
            <a:spLocks noGrp="1"/>
          </p:cNvSpPr>
          <p:nvPr>
            <p:ph type="dt" sz="half" idx="10"/>
          </p:nvPr>
        </p:nvSpPr>
        <p:spPr/>
        <p:txBody>
          <a:bodyPr/>
          <a:lstStyle/>
          <a:p>
            <a:fld id="{8C1E1FAD-7351-4908-963A-08EA8E4AB7A0}" type="datetimeFigureOut">
              <a:rPr lang="en-US" smtClean="0"/>
              <a:t>10/15/2024</a:t>
            </a:fld>
            <a:endParaRPr lang="en-US"/>
          </a:p>
        </p:txBody>
      </p:sp>
      <p:sp>
        <p:nvSpPr>
          <p:cNvPr id="5" name="Footer Placeholder 4">
            <a:extLst>
              <a:ext uri="{FF2B5EF4-FFF2-40B4-BE49-F238E27FC236}">
                <a16:creationId xmlns:a16="http://schemas.microsoft.com/office/drawing/2014/main" id="{1F3E6650-E3AD-4C98-88FE-F5152966F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4FED5-B228-4E3C-BFEE-0BC47D950694}"/>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12437632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0A243A-5463-4C65-85DA-03BECDAE63E2}"/>
              </a:ext>
            </a:extLst>
          </p:cNvPr>
          <p:cNvSpPr>
            <a:spLocks noGrp="1"/>
          </p:cNvSpPr>
          <p:nvPr>
            <p:ph type="title" orient="vert"/>
          </p:nvPr>
        </p:nvSpPr>
        <p:spPr>
          <a:xfrm>
            <a:off x="8831898" y="897973"/>
            <a:ext cx="2674301" cy="5278989"/>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9E10153C-6948-4108-8FF1-033F66D4CABA}"/>
              </a:ext>
            </a:extLst>
          </p:cNvPr>
          <p:cNvSpPr>
            <a:spLocks noGrp="1"/>
          </p:cNvSpPr>
          <p:nvPr>
            <p:ph type="body" orient="vert" idx="1"/>
          </p:nvPr>
        </p:nvSpPr>
        <p:spPr>
          <a:xfrm>
            <a:off x="838200" y="854169"/>
            <a:ext cx="7734300" cy="532279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9345988-B24C-46FE-87B0-55D4FB7CBC42}"/>
              </a:ext>
            </a:extLst>
          </p:cNvPr>
          <p:cNvSpPr>
            <a:spLocks noGrp="1"/>
          </p:cNvSpPr>
          <p:nvPr>
            <p:ph type="dt" sz="half" idx="10"/>
          </p:nvPr>
        </p:nvSpPr>
        <p:spPr/>
        <p:txBody>
          <a:bodyPr/>
          <a:lstStyle/>
          <a:p>
            <a:fld id="{8C1E1FAD-7351-4908-963A-08EA8E4AB7A0}" type="datetimeFigureOut">
              <a:rPr lang="en-US" smtClean="0"/>
              <a:t>10/15/2024</a:t>
            </a:fld>
            <a:endParaRPr lang="en-US"/>
          </a:p>
        </p:txBody>
      </p:sp>
      <p:sp>
        <p:nvSpPr>
          <p:cNvPr id="5" name="Footer Placeholder 4">
            <a:extLst>
              <a:ext uri="{FF2B5EF4-FFF2-40B4-BE49-F238E27FC236}">
                <a16:creationId xmlns:a16="http://schemas.microsoft.com/office/drawing/2014/main" id="{493AB2DB-BD1F-41F7-AC5E-57249C270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81E3DB-BDAB-40CA-ABA3-A3662C06881F}"/>
              </a:ext>
            </a:extLst>
          </p:cNvPr>
          <p:cNvSpPr>
            <a:spLocks noGrp="1"/>
          </p:cNvSpPr>
          <p:nvPr>
            <p:ph type="sldNum" sz="quarter" idx="12"/>
          </p:nvPr>
        </p:nvSpPr>
        <p:spPr/>
        <p:txBody>
          <a:bodyPr/>
          <a:lstStyle/>
          <a:p>
            <a:fld id="{1CF2D47E-0AF1-4C27-801F-64E3E5BF7F72}" type="slidenum">
              <a:rPr lang="en-US" smtClean="0"/>
              <a:t>‹#›</a:t>
            </a:fld>
            <a:endParaRPr lang="en-US"/>
          </a:p>
        </p:txBody>
      </p:sp>
    </p:spTree>
    <p:extLst>
      <p:ext uri="{BB962C8B-B14F-4D97-AF65-F5344CB8AC3E}">
        <p14:creationId xmlns:p14="http://schemas.microsoft.com/office/powerpoint/2010/main" val="24318365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Úvodní snímek – inverzní">
    <p:bg>
      <p:bgPr>
        <a:solidFill>
          <a:srgbClr val="00AF3F"/>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International Relations Office, 9.2.2021</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Kliknutím lze upravit styl.</a:t>
            </a:r>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pic>
        <p:nvPicPr>
          <p:cNvPr id="10" name="Obrázek 9">
            <a:extLst>
              <a:ext uri="{FF2B5EF4-FFF2-40B4-BE49-F238E27FC236}">
                <a16:creationId xmlns:a16="http://schemas.microsoft.com/office/drawing/2014/main" id="{F6DAD2CB-9E1E-41D7-BAB2-CD74A5F15C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3" y="414000"/>
            <a:ext cx="3989453" cy="1069200"/>
          </a:xfrm>
          <a:prstGeom prst="rect">
            <a:avLst/>
          </a:prstGeom>
        </p:spPr>
      </p:pic>
    </p:spTree>
    <p:extLst>
      <p:ext uri="{BB962C8B-B14F-4D97-AF65-F5344CB8AC3E}">
        <p14:creationId xmlns:p14="http://schemas.microsoft.com/office/powerpoint/2010/main" val="1481840093"/>
      </p:ext>
    </p:extLst>
  </p:cSld>
  <p:clrMapOvr>
    <a:masterClrMapping/>
  </p:clrMapOvr>
  <p:hf hdr="0" dt="0"/>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International Relations Office, 9.2.2021</a:t>
            </a:r>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p>
        </p:txBody>
      </p:sp>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Po kliknutí můžete upravovat styly textu v předloze.</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B6D16620-68B9-46F0-9511-83A054A4C5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638267" y="6062047"/>
            <a:ext cx="2220049" cy="594987"/>
          </a:xfrm>
          <a:prstGeom prst="rect">
            <a:avLst/>
          </a:prstGeom>
        </p:spPr>
      </p:pic>
    </p:spTree>
    <p:extLst>
      <p:ext uri="{BB962C8B-B14F-4D97-AF65-F5344CB8AC3E}">
        <p14:creationId xmlns:p14="http://schemas.microsoft.com/office/powerpoint/2010/main" val="3429455247"/>
      </p:ext>
    </p:extLst>
  </p:cSld>
  <p:clrMapOvr>
    <a:masterClrMapping/>
  </p:clrMapOvr>
  <p:hf hdr="0" dt="0"/>
  <p:extLst>
    <p:ext uri="{DCECCB84-F9BA-43D5-87BE-67443E8EF086}">
      <p15:sldGuideLst xmlns:p15="http://schemas.microsoft.com/office/powerpoint/2012/main">
        <p15:guide id="1" orient="horz" pos="3997">
          <p15:clr>
            <a:srgbClr val="FBAE40"/>
          </p15:clr>
        </p15:guide>
        <p15:guide id="2" pos="43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nímek MUNI CSI HR">
    <p:bg>
      <p:bgPr>
        <a:solidFill>
          <a:srgbClr val="00AF3F"/>
        </a:solidFill>
        <a:effectLst/>
      </p:bgPr>
    </p:bg>
    <p:spTree>
      <p:nvGrpSpPr>
        <p:cNvPr id="1" name=""/>
        <p:cNvGrpSpPr/>
        <p:nvPr/>
      </p:nvGrpSpPr>
      <p:grpSpPr>
        <a:xfrm>
          <a:off x="0" y="0"/>
          <a:ext cx="0" cy="0"/>
          <a:chOff x="0" y="0"/>
          <a:chExt cx="0" cy="0"/>
        </a:xfrm>
      </p:grpSpPr>
      <p:sp>
        <p:nvSpPr>
          <p:cNvPr id="3" name="Zástupný symbol pro zápatí 1"/>
          <p:cNvSpPr>
            <a:spLocks noGrp="1"/>
          </p:cNvSpPr>
          <p:nvPr>
            <p:ph type="ftr" sz="quarter" idx="10"/>
          </p:nvPr>
        </p:nvSpPr>
        <p:spPr>
          <a:xfrm>
            <a:off x="720000" y="6228000"/>
            <a:ext cx="7920000" cy="252000"/>
          </a:xfrm>
        </p:spPr>
        <p:txBody>
          <a:bodyPr/>
          <a:lstStyle>
            <a:lvl1pPr>
              <a:defRPr>
                <a:solidFill>
                  <a:srgbClr val="00AF3F"/>
                </a:solidFill>
              </a:defRPr>
            </a:lvl1pPr>
          </a:lstStyle>
          <a:p>
            <a:r>
              <a:rPr lang="cs-CZ"/>
              <a:t>International Relations Office, 9.2.2021</a:t>
            </a:r>
          </a:p>
        </p:txBody>
      </p:sp>
      <p:sp>
        <p:nvSpPr>
          <p:cNvPr id="4" name="Zástupný symbol pro číslo snímku 2"/>
          <p:cNvSpPr>
            <a:spLocks noGrp="1"/>
          </p:cNvSpPr>
          <p:nvPr>
            <p:ph type="sldNum" sz="quarter" idx="11"/>
          </p:nvPr>
        </p:nvSpPr>
        <p:spPr>
          <a:xfrm>
            <a:off x="414000" y="6228000"/>
            <a:ext cx="252000" cy="252000"/>
          </a:xfrm>
        </p:spPr>
        <p:txBody>
          <a:bodyPr/>
          <a:lstStyle>
            <a:lvl1pPr>
              <a:defRPr>
                <a:solidFill>
                  <a:srgbClr val="00AF3F"/>
                </a:solidFill>
              </a:defRPr>
            </a:lvl1pPr>
          </a:lstStyle>
          <a:p>
            <a:fld id="{D6D6C118-631F-4A80-9886-907009361577}" type="slidenum">
              <a:rPr lang="cs-CZ" altLang="cs-CZ" smtClean="0"/>
              <a:pPr/>
              <a:t>‹#›</a:t>
            </a:fld>
            <a:endParaRPr lang="cs-CZ" altLang="cs-CZ"/>
          </a:p>
        </p:txBody>
      </p:sp>
      <p:pic>
        <p:nvPicPr>
          <p:cNvPr id="7" name="Obrázek 6">
            <a:extLst>
              <a:ext uri="{FF2B5EF4-FFF2-40B4-BE49-F238E27FC236}">
                <a16:creationId xmlns:a16="http://schemas.microsoft.com/office/drawing/2014/main" id="{830D7435-90FF-41A9-9268-6F9C7D7A2F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6710" y="2094977"/>
            <a:ext cx="8218579" cy="2202634"/>
          </a:xfrm>
          <a:prstGeom prst="rect">
            <a:avLst/>
          </a:prstGeom>
        </p:spPr>
      </p:pic>
    </p:spTree>
    <p:extLst>
      <p:ext uri="{BB962C8B-B14F-4D97-AF65-F5344CB8AC3E}">
        <p14:creationId xmlns:p14="http://schemas.microsoft.com/office/powerpoint/2010/main" val="3249189063"/>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Inverzní snímek s obrázkem">
    <p:bg>
      <p:bgPr>
        <a:solidFill>
          <a:srgbClr val="00AF3F"/>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cs-CZ"/>
              <a:t>International Relations Office, 9.2.2021</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a:p>
        </p:txBody>
      </p:sp>
      <p:sp>
        <p:nvSpPr>
          <p:cNvPr id="8" name="Zástupný symbol pro obrázek 7"/>
          <p:cNvSpPr>
            <a:spLocks noGrp="1"/>
          </p:cNvSpPr>
          <p:nvPr>
            <p:ph type="pic" sz="quarter" idx="12"/>
          </p:nvPr>
        </p:nvSpPr>
        <p:spPr>
          <a:xfrm>
            <a:off x="0" y="1"/>
            <a:ext cx="12192000" cy="5842000"/>
          </a:xfrm>
        </p:spPr>
        <p:txBody>
          <a:bodyPr anchor="ctr"/>
          <a:lstStyle>
            <a:lvl1pPr algn="ctr">
              <a:defRPr>
                <a:solidFill>
                  <a:schemeClr val="bg1"/>
                </a:solidFill>
              </a:defRPr>
            </a:lvl1pPr>
          </a:lstStyle>
          <a:p>
            <a:r>
              <a:rPr lang="cs-CZ"/>
              <a:t>Kliknutím na ikonu přidáte obrázek.</a:t>
            </a:r>
          </a:p>
        </p:txBody>
      </p:sp>
      <p:pic>
        <p:nvPicPr>
          <p:cNvPr id="6" name="Obrázek 5">
            <a:extLst>
              <a:ext uri="{FF2B5EF4-FFF2-40B4-BE49-F238E27FC236}">
                <a16:creationId xmlns:a16="http://schemas.microsoft.com/office/drawing/2014/main" id="{950A24FA-DC66-4A1A-846A-111B3D2C5F2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638269" y="6062047"/>
            <a:ext cx="2220045" cy="594987"/>
          </a:xfrm>
          <a:prstGeom prst="rect">
            <a:avLst/>
          </a:prstGeom>
        </p:spPr>
      </p:pic>
    </p:spTree>
    <p:extLst>
      <p:ext uri="{BB962C8B-B14F-4D97-AF65-F5344CB8AC3E}">
        <p14:creationId xmlns:p14="http://schemas.microsoft.com/office/powerpoint/2010/main" val="860170628"/>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a:t>International Relations Office, 9.2.2021</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a:t>Po kliknutí můžete upravovat styly textu v předloze.</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a:t>Po kliknutí můžete upravovat styly textu v předloze.</a:t>
            </a:r>
          </a:p>
        </p:txBody>
      </p:sp>
      <p:sp>
        <p:nvSpPr>
          <p:cNvPr id="22" name="Zástupný symbol pro obsah 2"/>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Po kliknutí můžete upravovat styly textu v předloze.</a:t>
            </a:r>
          </a:p>
          <a:p>
            <a:pPr lvl="1"/>
            <a:r>
              <a:rPr lang="cs-CZ"/>
              <a:t>Druhá úroveň</a:t>
            </a:r>
          </a:p>
          <a:p>
            <a:pPr lvl="2"/>
            <a:r>
              <a:rPr lang="cs-CZ"/>
              <a:t>Třetí úroveň</a:t>
            </a:r>
          </a:p>
        </p:txBody>
      </p:sp>
      <p:sp>
        <p:nvSpPr>
          <p:cNvPr id="23" name="Zástupný symbol pro obsah 2"/>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Po kliknutí můžete upravovat styly textu v předloze.</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19723587-2EDF-4DE7-A638-CB219D80BAF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638267" y="6062047"/>
            <a:ext cx="2220049" cy="594987"/>
          </a:xfrm>
          <a:prstGeom prst="rect">
            <a:avLst/>
          </a:prstGeom>
        </p:spPr>
      </p:pic>
    </p:spTree>
    <p:extLst>
      <p:ext uri="{BB962C8B-B14F-4D97-AF65-F5344CB8AC3E}">
        <p14:creationId xmlns:p14="http://schemas.microsoft.com/office/powerpoint/2010/main" val="3251231674"/>
      </p:ext>
    </p:extLst>
  </p:cSld>
  <p:clrMapOvr>
    <a:masterClrMapping/>
  </p:clrMapOvr>
  <p:hf hdr="0" dt="0"/>
  <p:extLst>
    <p:ext uri="{DCECCB84-F9BA-43D5-87BE-67443E8EF086}">
      <p15:sldGuideLst xmlns:p15="http://schemas.microsoft.com/office/powerpoint/2012/main">
        <p15:guide id="1" orient="horz" pos="2886">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1695074"/>
            <a:ext cx="5218413" cy="3896711"/>
          </a:xfrm>
        </p:spPr>
        <p:txBody>
          <a:bodyPr/>
          <a:lstStyle/>
          <a:p>
            <a:pPr lvl="0"/>
            <a:r>
              <a:rPr lang="cs-CZ"/>
              <a:t>Po kliknutí můžete upravovat styly textu v předloze.</a:t>
            </a:r>
          </a:p>
        </p:txBody>
      </p:sp>
      <p:sp>
        <p:nvSpPr>
          <p:cNvPr id="2" name="Zástupný symbol pro zápatí 1"/>
          <p:cNvSpPr>
            <a:spLocks noGrp="1"/>
          </p:cNvSpPr>
          <p:nvPr>
            <p:ph type="ftr" sz="quarter" idx="10"/>
          </p:nvPr>
        </p:nvSpPr>
        <p:spPr/>
        <p:txBody>
          <a:bodyPr/>
          <a:lstStyle>
            <a:lvl1pPr>
              <a:defRPr/>
            </a:lvl1pPr>
          </a:lstStyle>
          <a:p>
            <a:r>
              <a:rPr lang="cs-CZ" altLang="cs-CZ"/>
              <a:t>International Relations Office, 9.2.2021</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Po kliknutí můžete upravovat styly textu v předloze.</a:t>
            </a:r>
          </a:p>
        </p:txBody>
      </p:sp>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Po kliknutí můžete upravovat styly textu v předloze.</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615C5545-1887-4891-9041-0A164B46C34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638267" y="6062047"/>
            <a:ext cx="2220049" cy="594987"/>
          </a:xfrm>
          <a:prstGeom prst="rect">
            <a:avLst/>
          </a:prstGeom>
        </p:spPr>
      </p:pic>
    </p:spTree>
    <p:extLst>
      <p:ext uri="{BB962C8B-B14F-4D97-AF65-F5344CB8AC3E}">
        <p14:creationId xmlns:p14="http://schemas.microsoft.com/office/powerpoint/2010/main" val="1750668175"/>
      </p:ext>
    </p:extLst>
  </p:cSld>
  <p:clrMapOvr>
    <a:masterClrMapping/>
  </p:clrMapOvr>
  <p:hf hdr="0" dt="0"/>
  <p:extLst>
    <p:ext uri="{DCECCB84-F9BA-43D5-87BE-67443E8EF086}">
      <p15:sldGuideLst xmlns:p15="http://schemas.microsoft.com/office/powerpoint/2012/main">
        <p15:guide id="1" orient="horz" pos="3657">
          <p15:clr>
            <a:srgbClr val="FBAE40"/>
          </p15:clr>
        </p15:guide>
        <p15:guide id="2" pos="724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663223F6-D102-4151-972A-1D8CD71FB3AE}" type="datetime1">
              <a:rPr lang="cs-CZ" smtClean="0"/>
              <a:t>15.10.2024</a:t>
            </a:fld>
            <a:endParaRPr lang="cs-CZ"/>
          </a:p>
        </p:txBody>
      </p:sp>
      <p:sp>
        <p:nvSpPr>
          <p:cNvPr id="5" name="Footer Placeholder 4"/>
          <p:cNvSpPr>
            <a:spLocks noGrp="1"/>
          </p:cNvSpPr>
          <p:nvPr>
            <p:ph type="ftr" sz="quarter" idx="11"/>
          </p:nvPr>
        </p:nvSpPr>
        <p:spPr/>
        <p:txBody>
          <a:bodyPr/>
          <a:lstStyle/>
          <a:p>
            <a:r>
              <a:rPr lang="cs-CZ"/>
              <a:t>PhD Day, 6.10.2023</a:t>
            </a:r>
          </a:p>
        </p:txBody>
      </p:sp>
      <p:sp>
        <p:nvSpPr>
          <p:cNvPr id="6" name="Slide Number Placeholder 5"/>
          <p:cNvSpPr>
            <a:spLocks noGrp="1"/>
          </p:cNvSpPr>
          <p:nvPr>
            <p:ph type="sldNum" sz="quarter" idx="12"/>
          </p:nvPr>
        </p:nvSpPr>
        <p:spPr/>
        <p:txBody>
          <a:bodyPr/>
          <a:lstStyle/>
          <a:p>
            <a:fld id="{ED1A2523-3980-4B5F-8B89-833BBF230E16}" type="slidenum">
              <a:rPr lang="cs-CZ" smtClean="0"/>
              <a:t>‹#›</a:t>
            </a:fld>
            <a:endParaRPr lang="cs-CZ"/>
          </a:p>
        </p:txBody>
      </p:sp>
    </p:spTree>
    <p:extLst>
      <p:ext uri="{BB962C8B-B14F-4D97-AF65-F5344CB8AC3E}">
        <p14:creationId xmlns:p14="http://schemas.microsoft.com/office/powerpoint/2010/main" val="532204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14302A68-83C5-49C1-82CF-F721096DAEC0}" type="datetime1">
              <a:rPr lang="cs-CZ" smtClean="0"/>
              <a:t>15.10.2024</a:t>
            </a:fld>
            <a:endParaRPr lang="cs-CZ"/>
          </a:p>
        </p:txBody>
      </p:sp>
      <p:sp>
        <p:nvSpPr>
          <p:cNvPr id="6" name="Footer Placeholder 5"/>
          <p:cNvSpPr>
            <a:spLocks noGrp="1"/>
          </p:cNvSpPr>
          <p:nvPr>
            <p:ph type="ftr" sz="quarter" idx="11"/>
          </p:nvPr>
        </p:nvSpPr>
        <p:spPr/>
        <p:txBody>
          <a:bodyPr/>
          <a:lstStyle/>
          <a:p>
            <a:r>
              <a:rPr lang="cs-CZ"/>
              <a:t>PhD Day, 6.10.2023</a:t>
            </a:r>
          </a:p>
        </p:txBody>
      </p:sp>
      <p:sp>
        <p:nvSpPr>
          <p:cNvPr id="7" name="Slide Number Placeholder 6"/>
          <p:cNvSpPr>
            <a:spLocks noGrp="1"/>
          </p:cNvSpPr>
          <p:nvPr>
            <p:ph type="sldNum" sz="quarter" idx="12"/>
          </p:nvPr>
        </p:nvSpPr>
        <p:spPr/>
        <p:txBody>
          <a:bodyPr/>
          <a:lstStyle/>
          <a:p>
            <a:fld id="{ED1A2523-3980-4B5F-8B89-833BBF230E16}" type="slidenum">
              <a:rPr lang="cs-CZ" smtClean="0"/>
              <a:t>‹#›</a:t>
            </a:fld>
            <a:endParaRPr lang="cs-CZ"/>
          </a:p>
        </p:txBody>
      </p:sp>
    </p:spTree>
    <p:extLst>
      <p:ext uri="{BB962C8B-B14F-4D97-AF65-F5344CB8AC3E}">
        <p14:creationId xmlns:p14="http://schemas.microsoft.com/office/powerpoint/2010/main" val="2083764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33742D91-4B23-4513-81FA-3636EF5103D5}" type="datetime1">
              <a:rPr lang="cs-CZ" smtClean="0"/>
              <a:t>15.10.2024</a:t>
            </a:fld>
            <a:endParaRPr lang="cs-CZ"/>
          </a:p>
        </p:txBody>
      </p:sp>
      <p:sp>
        <p:nvSpPr>
          <p:cNvPr id="8" name="Footer Placeholder 7"/>
          <p:cNvSpPr>
            <a:spLocks noGrp="1"/>
          </p:cNvSpPr>
          <p:nvPr>
            <p:ph type="ftr" sz="quarter" idx="11"/>
          </p:nvPr>
        </p:nvSpPr>
        <p:spPr/>
        <p:txBody>
          <a:bodyPr/>
          <a:lstStyle/>
          <a:p>
            <a:r>
              <a:rPr lang="cs-CZ"/>
              <a:t>PhD Day, 6.10.2023</a:t>
            </a:r>
          </a:p>
        </p:txBody>
      </p:sp>
      <p:sp>
        <p:nvSpPr>
          <p:cNvPr id="9" name="Slide Number Placeholder 8"/>
          <p:cNvSpPr>
            <a:spLocks noGrp="1"/>
          </p:cNvSpPr>
          <p:nvPr>
            <p:ph type="sldNum" sz="quarter" idx="12"/>
          </p:nvPr>
        </p:nvSpPr>
        <p:spPr/>
        <p:txBody>
          <a:bodyPr/>
          <a:lstStyle/>
          <a:p>
            <a:fld id="{ED1A2523-3980-4B5F-8B89-833BBF230E16}" type="slidenum">
              <a:rPr lang="cs-CZ" smtClean="0"/>
              <a:t>‹#›</a:t>
            </a:fld>
            <a:endParaRPr lang="cs-CZ"/>
          </a:p>
        </p:txBody>
      </p:sp>
    </p:spTree>
    <p:extLst>
      <p:ext uri="{BB962C8B-B14F-4D97-AF65-F5344CB8AC3E}">
        <p14:creationId xmlns:p14="http://schemas.microsoft.com/office/powerpoint/2010/main" val="3124090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F1D11D8-2314-442C-8884-BA6E90C8734B}" type="datetime1">
              <a:rPr lang="cs-CZ" smtClean="0"/>
              <a:t>15.10.2024</a:t>
            </a:fld>
            <a:endParaRPr lang="cs-CZ"/>
          </a:p>
        </p:txBody>
      </p:sp>
      <p:sp>
        <p:nvSpPr>
          <p:cNvPr id="4" name="Footer Placeholder 3"/>
          <p:cNvSpPr>
            <a:spLocks noGrp="1"/>
          </p:cNvSpPr>
          <p:nvPr>
            <p:ph type="ftr" sz="quarter" idx="11"/>
          </p:nvPr>
        </p:nvSpPr>
        <p:spPr/>
        <p:txBody>
          <a:bodyPr/>
          <a:lstStyle/>
          <a:p>
            <a:r>
              <a:rPr lang="cs-CZ"/>
              <a:t>PhD Day, 6.10.2023</a:t>
            </a:r>
          </a:p>
        </p:txBody>
      </p:sp>
      <p:sp>
        <p:nvSpPr>
          <p:cNvPr id="5" name="Slide Number Placeholder 4"/>
          <p:cNvSpPr>
            <a:spLocks noGrp="1"/>
          </p:cNvSpPr>
          <p:nvPr>
            <p:ph type="sldNum" sz="quarter" idx="12"/>
          </p:nvPr>
        </p:nvSpPr>
        <p:spPr/>
        <p:txBody>
          <a:bodyPr/>
          <a:lstStyle/>
          <a:p>
            <a:fld id="{ED1A2523-3980-4B5F-8B89-833BBF230E16}" type="slidenum">
              <a:rPr lang="cs-CZ" smtClean="0"/>
              <a:t>‹#›</a:t>
            </a:fld>
            <a:endParaRPr lang="cs-CZ"/>
          </a:p>
        </p:txBody>
      </p:sp>
    </p:spTree>
    <p:extLst>
      <p:ext uri="{BB962C8B-B14F-4D97-AF65-F5344CB8AC3E}">
        <p14:creationId xmlns:p14="http://schemas.microsoft.com/office/powerpoint/2010/main" val="3707711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881C07-C2CD-4D5E-BB5B-230749C5718E}" type="datetime1">
              <a:rPr lang="cs-CZ" smtClean="0"/>
              <a:t>15.10.2024</a:t>
            </a:fld>
            <a:endParaRPr lang="cs-CZ"/>
          </a:p>
        </p:txBody>
      </p:sp>
      <p:sp>
        <p:nvSpPr>
          <p:cNvPr id="3" name="Footer Placeholder 2"/>
          <p:cNvSpPr>
            <a:spLocks noGrp="1"/>
          </p:cNvSpPr>
          <p:nvPr>
            <p:ph type="ftr" sz="quarter" idx="11"/>
          </p:nvPr>
        </p:nvSpPr>
        <p:spPr/>
        <p:txBody>
          <a:bodyPr/>
          <a:lstStyle/>
          <a:p>
            <a:r>
              <a:rPr lang="cs-CZ"/>
              <a:t>PhD Day, 6.10.2023</a:t>
            </a:r>
          </a:p>
        </p:txBody>
      </p:sp>
      <p:sp>
        <p:nvSpPr>
          <p:cNvPr id="4" name="Slide Number Placeholder 3"/>
          <p:cNvSpPr>
            <a:spLocks noGrp="1"/>
          </p:cNvSpPr>
          <p:nvPr>
            <p:ph type="sldNum" sz="quarter" idx="12"/>
          </p:nvPr>
        </p:nvSpPr>
        <p:spPr/>
        <p:txBody>
          <a:bodyPr/>
          <a:lstStyle/>
          <a:p>
            <a:fld id="{ED1A2523-3980-4B5F-8B89-833BBF230E16}" type="slidenum">
              <a:rPr lang="cs-CZ" smtClean="0"/>
              <a:t>‹#›</a:t>
            </a:fld>
            <a:endParaRPr lang="cs-CZ"/>
          </a:p>
        </p:txBody>
      </p:sp>
    </p:spTree>
    <p:extLst>
      <p:ext uri="{BB962C8B-B14F-4D97-AF65-F5344CB8AC3E}">
        <p14:creationId xmlns:p14="http://schemas.microsoft.com/office/powerpoint/2010/main" val="341309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4AF9FABE-3801-4C27-825B-0D8F934CFD42}" type="datetime1">
              <a:rPr lang="cs-CZ" smtClean="0"/>
              <a:t>15.10.2024</a:t>
            </a:fld>
            <a:endParaRPr lang="cs-CZ"/>
          </a:p>
        </p:txBody>
      </p:sp>
      <p:sp>
        <p:nvSpPr>
          <p:cNvPr id="6" name="Footer Placeholder 5"/>
          <p:cNvSpPr>
            <a:spLocks noGrp="1"/>
          </p:cNvSpPr>
          <p:nvPr>
            <p:ph type="ftr" sz="quarter" idx="11"/>
          </p:nvPr>
        </p:nvSpPr>
        <p:spPr/>
        <p:txBody>
          <a:bodyPr/>
          <a:lstStyle/>
          <a:p>
            <a:r>
              <a:rPr lang="cs-CZ"/>
              <a:t>PhD Day, 6.10.2023</a:t>
            </a:r>
          </a:p>
        </p:txBody>
      </p:sp>
      <p:sp>
        <p:nvSpPr>
          <p:cNvPr id="7" name="Slide Number Placeholder 6"/>
          <p:cNvSpPr>
            <a:spLocks noGrp="1"/>
          </p:cNvSpPr>
          <p:nvPr>
            <p:ph type="sldNum" sz="quarter" idx="12"/>
          </p:nvPr>
        </p:nvSpPr>
        <p:spPr/>
        <p:txBody>
          <a:bodyPr/>
          <a:lstStyle/>
          <a:p>
            <a:fld id="{ED1A2523-3980-4B5F-8B89-833BBF230E16}" type="slidenum">
              <a:rPr lang="cs-CZ" smtClean="0"/>
              <a:t>‹#›</a:t>
            </a:fld>
            <a:endParaRPr lang="cs-CZ"/>
          </a:p>
        </p:txBody>
      </p:sp>
    </p:spTree>
    <p:extLst>
      <p:ext uri="{BB962C8B-B14F-4D97-AF65-F5344CB8AC3E}">
        <p14:creationId xmlns:p14="http://schemas.microsoft.com/office/powerpoint/2010/main" val="285369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E5A916E4-EB13-47AA-BD9D-BE4054FAD2B8}" type="datetime1">
              <a:rPr lang="cs-CZ" smtClean="0"/>
              <a:t>15.10.2024</a:t>
            </a:fld>
            <a:endParaRPr lang="cs-CZ"/>
          </a:p>
        </p:txBody>
      </p:sp>
      <p:sp>
        <p:nvSpPr>
          <p:cNvPr id="6" name="Footer Placeholder 5"/>
          <p:cNvSpPr>
            <a:spLocks noGrp="1"/>
          </p:cNvSpPr>
          <p:nvPr>
            <p:ph type="ftr" sz="quarter" idx="11"/>
          </p:nvPr>
        </p:nvSpPr>
        <p:spPr/>
        <p:txBody>
          <a:bodyPr/>
          <a:lstStyle/>
          <a:p>
            <a:r>
              <a:rPr lang="cs-CZ"/>
              <a:t>PhD Day, 6.10.2023</a:t>
            </a:r>
          </a:p>
        </p:txBody>
      </p:sp>
      <p:sp>
        <p:nvSpPr>
          <p:cNvPr id="7" name="Slide Number Placeholder 6"/>
          <p:cNvSpPr>
            <a:spLocks noGrp="1"/>
          </p:cNvSpPr>
          <p:nvPr>
            <p:ph type="sldNum" sz="quarter" idx="12"/>
          </p:nvPr>
        </p:nvSpPr>
        <p:spPr/>
        <p:txBody>
          <a:bodyPr/>
          <a:lstStyle/>
          <a:p>
            <a:fld id="{ED1A2523-3980-4B5F-8B89-833BBF230E16}" type="slidenum">
              <a:rPr lang="cs-CZ" smtClean="0"/>
              <a:t>‹#›</a:t>
            </a:fld>
            <a:endParaRPr lang="cs-CZ"/>
          </a:p>
        </p:txBody>
      </p:sp>
    </p:spTree>
    <p:extLst>
      <p:ext uri="{BB962C8B-B14F-4D97-AF65-F5344CB8AC3E}">
        <p14:creationId xmlns:p14="http://schemas.microsoft.com/office/powerpoint/2010/main" val="824008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1EB718-C5AE-4A80-867E-F9F201872614}" type="datetime1">
              <a:rPr lang="cs-CZ" smtClean="0"/>
              <a:t>15.10.2024</a:t>
            </a:fld>
            <a:endParaRPr lang="cs-C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cs-CZ"/>
              <a:t>PhD Day, 6.10.2023</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1A2523-3980-4B5F-8B89-833BBF230E16}" type="slidenum">
              <a:rPr lang="cs-CZ" smtClean="0"/>
              <a:t>‹#›</a:t>
            </a:fld>
            <a:endParaRPr lang="cs-CZ"/>
          </a:p>
        </p:txBody>
      </p:sp>
    </p:spTree>
    <p:extLst>
      <p:ext uri="{BB962C8B-B14F-4D97-AF65-F5344CB8AC3E}">
        <p14:creationId xmlns:p14="http://schemas.microsoft.com/office/powerpoint/2010/main" val="15584025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104591-A10E-46C3-952B-F25DCBDAD1BC}"/>
              </a:ext>
            </a:extLst>
          </p:cNvPr>
          <p:cNvSpPr>
            <a:spLocks noGrp="1"/>
          </p:cNvSpPr>
          <p:nvPr>
            <p:ph type="title"/>
          </p:nvPr>
        </p:nvSpPr>
        <p:spPr>
          <a:xfrm>
            <a:off x="1219200" y="365125"/>
            <a:ext cx="9493249" cy="1577975"/>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E1F77F62-7300-4B81-8F9B-D040A0EE1797}"/>
              </a:ext>
            </a:extLst>
          </p:cNvPr>
          <p:cNvSpPr>
            <a:spLocks noGrp="1"/>
          </p:cNvSpPr>
          <p:nvPr>
            <p:ph type="body" idx="1"/>
          </p:nvPr>
        </p:nvSpPr>
        <p:spPr>
          <a:xfrm>
            <a:off x="1219200" y="2318032"/>
            <a:ext cx="9493250" cy="385416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6252CF0-2C7E-4A4C-BD7E-B7CEFF0DC458}"/>
              </a:ext>
            </a:extLst>
          </p:cNvPr>
          <p:cNvSpPr>
            <a:spLocks noGrp="1"/>
          </p:cNvSpPr>
          <p:nvPr>
            <p:ph type="dt" sz="half" idx="2"/>
          </p:nvPr>
        </p:nvSpPr>
        <p:spPr>
          <a:xfrm rot="16200000">
            <a:off x="-1029207" y="4680813"/>
            <a:ext cx="2758330" cy="365125"/>
          </a:xfrm>
          <a:prstGeom prst="rect">
            <a:avLst/>
          </a:prstGeom>
        </p:spPr>
        <p:txBody>
          <a:bodyPr vert="horz" lIns="91440" tIns="45720" rIns="91440" bIns="45720" rtlCol="0" anchor="ctr"/>
          <a:lstStyle>
            <a:lvl1pPr algn="l">
              <a:defRPr sz="1100">
                <a:solidFill>
                  <a:schemeClr val="tx1"/>
                </a:solidFill>
              </a:defRPr>
            </a:lvl1pPr>
          </a:lstStyle>
          <a:p>
            <a:fld id="{8C1E1FAD-7351-4908-963A-08EA8E4AB7A0}" type="datetimeFigureOut">
              <a:rPr lang="en-US" smtClean="0"/>
              <a:t>10/15/2024</a:t>
            </a:fld>
            <a:endParaRPr lang="en-US"/>
          </a:p>
        </p:txBody>
      </p:sp>
      <p:sp>
        <p:nvSpPr>
          <p:cNvPr id="5" name="Footer Placeholder 4">
            <a:extLst>
              <a:ext uri="{FF2B5EF4-FFF2-40B4-BE49-F238E27FC236}">
                <a16:creationId xmlns:a16="http://schemas.microsoft.com/office/drawing/2014/main" id="{D2B49E98-61B4-4398-B18F-534336EA1747}"/>
              </a:ext>
            </a:extLst>
          </p:cNvPr>
          <p:cNvSpPr>
            <a:spLocks noGrp="1"/>
          </p:cNvSpPr>
          <p:nvPr>
            <p:ph type="ftr" sz="quarter" idx="3"/>
          </p:nvPr>
        </p:nvSpPr>
        <p:spPr>
          <a:xfrm>
            <a:off x="661112" y="6356350"/>
            <a:ext cx="5509684" cy="365125"/>
          </a:xfrm>
          <a:prstGeom prst="rect">
            <a:avLst/>
          </a:prstGeom>
        </p:spPr>
        <p:txBody>
          <a:bodyPr vert="horz" lIns="91440" tIns="45720" rIns="91440" bIns="45720" rtlCol="0" anchor="ctr"/>
          <a:lstStyle>
            <a:lvl1pPr algn="l">
              <a:defRPr sz="11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676DC5D-5820-4314-ADE6-9CD1C7D4AB68}"/>
              </a:ext>
            </a:extLst>
          </p:cNvPr>
          <p:cNvSpPr>
            <a:spLocks noGrp="1"/>
          </p:cNvSpPr>
          <p:nvPr>
            <p:ph type="sldNum" sz="quarter" idx="4"/>
          </p:nvPr>
        </p:nvSpPr>
        <p:spPr>
          <a:xfrm>
            <a:off x="10905482" y="6356350"/>
            <a:ext cx="1112082" cy="365125"/>
          </a:xfrm>
          <a:prstGeom prst="rect">
            <a:avLst/>
          </a:prstGeom>
        </p:spPr>
        <p:txBody>
          <a:bodyPr vert="horz" lIns="91440" tIns="45720" rIns="91440" bIns="45720" rtlCol="0" anchor="ctr"/>
          <a:lstStyle>
            <a:lvl1pPr algn="r">
              <a:defRPr sz="1100">
                <a:solidFill>
                  <a:schemeClr val="tx1"/>
                </a:solidFill>
              </a:defRPr>
            </a:lvl1pPr>
          </a:lstStyle>
          <a:p>
            <a:fld id="{1CF2D47E-0AF1-4C27-801F-64E3E5BF7F72}" type="slidenum">
              <a:rPr lang="en-US" smtClean="0"/>
              <a:t>‹#›</a:t>
            </a:fld>
            <a:endParaRPr lang="en-US"/>
          </a:p>
        </p:txBody>
      </p:sp>
      <p:grpSp>
        <p:nvGrpSpPr>
          <p:cNvPr id="7" name="Group 6">
            <a:extLst>
              <a:ext uri="{FF2B5EF4-FFF2-40B4-BE49-F238E27FC236}">
                <a16:creationId xmlns:a16="http://schemas.microsoft.com/office/drawing/2014/main" id="{23F5135F-115E-423C-BE4A-B56C35DC9F3E}"/>
              </a:ext>
            </a:extLst>
          </p:cNvPr>
          <p:cNvGrpSpPr/>
          <p:nvPr/>
        </p:nvGrpSpPr>
        <p:grpSpPr>
          <a:xfrm>
            <a:off x="174436" y="6356005"/>
            <a:ext cx="358083" cy="358083"/>
            <a:chOff x="4135740" y="1745599"/>
            <a:chExt cx="558732" cy="558732"/>
          </a:xfrm>
        </p:grpSpPr>
        <p:grpSp>
          <p:nvGrpSpPr>
            <p:cNvPr id="8" name="Group 7">
              <a:extLst>
                <a:ext uri="{FF2B5EF4-FFF2-40B4-BE49-F238E27FC236}">
                  <a16:creationId xmlns:a16="http://schemas.microsoft.com/office/drawing/2014/main" id="{82C1E318-0F1F-4920-8C7D-FBAC66631B54}"/>
                </a:ext>
              </a:extLst>
            </p:cNvPr>
            <p:cNvGrpSpPr/>
            <p:nvPr/>
          </p:nvGrpSpPr>
          <p:grpSpPr>
            <a:xfrm>
              <a:off x="4135740" y="1745599"/>
              <a:ext cx="558732" cy="558732"/>
              <a:chOff x="1028007" y="1706560"/>
              <a:chExt cx="575710" cy="575710"/>
            </a:xfrm>
          </p:grpSpPr>
          <p:cxnSp>
            <p:nvCxnSpPr>
              <p:cNvPr id="10" name="Straight Connector 9">
                <a:extLst>
                  <a:ext uri="{FF2B5EF4-FFF2-40B4-BE49-F238E27FC236}">
                    <a16:creationId xmlns:a16="http://schemas.microsoft.com/office/drawing/2014/main" id="{DE4A7237-B6EB-4FB7-8B68-7C27438D477D}"/>
                  </a:ext>
                </a:extLst>
              </p:cNvPr>
              <p:cNvCxnSpPr>
                <a:cxnSpLocks/>
              </p:cNvCxnSpPr>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4E00FDE-0838-4B5B-A782-6B6C92DB0A89}"/>
                  </a:ext>
                </a:extLst>
              </p:cNvPr>
              <p:cNvCxnSpPr>
                <a:cxnSpLocks/>
              </p:cNvCxnSpPr>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Oval 8">
              <a:extLst>
                <a:ext uri="{FF2B5EF4-FFF2-40B4-BE49-F238E27FC236}">
                  <a16:creationId xmlns:a16="http://schemas.microsoft.com/office/drawing/2014/main" id="{2BC1B2F3-8E83-4A70-B103-979C67EECED1}"/>
                </a:ext>
              </a:extLst>
            </p:cNvPr>
            <p:cNvSpPr/>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7462665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Lst>
  <p:txStyles>
    <p:titleStyle>
      <a:lvl1pPr algn="l" defTabSz="914400" rtl="0" eaLnBrk="1" latinLnBrk="0" hangingPunct="1">
        <a:lnSpc>
          <a:spcPct val="120000"/>
        </a:lnSpc>
        <a:spcBef>
          <a:spcPct val="0"/>
        </a:spcBef>
        <a:buNone/>
        <a:defRPr sz="4000" i="1" kern="1200">
          <a:solidFill>
            <a:srgbClr val="000000"/>
          </a:solidFill>
          <a:highlight>
            <a:srgbClr val="FFFF00"/>
          </a:highligh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Consolas" panose="020B0609020204030204" pitchFamily="49" charset="0"/>
        <a:buChar char="+"/>
        <a:defRPr sz="1400" kern="1200">
          <a:solidFill>
            <a:schemeClr val="tx1"/>
          </a:solidFill>
          <a:latin typeface="+mn-lt"/>
          <a:ea typeface="+mn-ea"/>
          <a:cs typeface="+mn-cs"/>
        </a:defRPr>
      </a:lvl2pPr>
      <a:lvl3pPr marL="64008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822960" indent="-228600" algn="l" defTabSz="914400" rtl="0" eaLnBrk="1" latinLnBrk="0" hangingPunct="1">
        <a:lnSpc>
          <a:spcPct val="120000"/>
        </a:lnSpc>
        <a:spcBef>
          <a:spcPts val="500"/>
        </a:spcBef>
        <a:buFont typeface="Consolas" panose="020B0609020204030204" pitchFamily="49" charset="0"/>
        <a:buChar char="+"/>
        <a:defRPr sz="1200" kern="1200">
          <a:solidFill>
            <a:schemeClr val="tx1"/>
          </a:solidFill>
          <a:latin typeface="+mn-lt"/>
          <a:ea typeface="+mn-ea"/>
          <a:cs typeface="+mn-cs"/>
        </a:defRPr>
      </a:lvl4pPr>
      <a:lvl5pPr marL="100584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zs.muni.cz/en/mu-student/study-placements/partner-universities" TargetMode="External"/><Relationship Id="rId2" Type="http://schemas.openxmlformats.org/officeDocument/2006/relationships/hyperlink" Target="https://czs.muni.cz/cs/student-mu/studijni-pobyty/erasmus-icm"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czs.muni.cz/cs/student-mu/studijni-pobyty/ceepus" TargetMode="External"/><Relationship Id="rId2" Type="http://schemas.openxmlformats.org/officeDocument/2006/relationships/hyperlink" Target="https://czs.muni.cz/cs/student-mu/studijni-pobyty/isep" TargetMode="External"/><Relationship Id="rId1" Type="http://schemas.openxmlformats.org/officeDocument/2006/relationships/slideLayout" Target="../slideLayouts/slideLayout4.xml"/><Relationship Id="rId4" Type="http://schemas.openxmlformats.org/officeDocument/2006/relationships/hyperlink" Target="https://czs.muni.cz/cs/student-mu/studijni-pobyty/educ"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forms.office.com/pages/responsepage.aspx?id=I0-QEdvw3EyW9zkL1V_O6L2Q3yQLQSlIp_QJb5YV6UBUQkhLMEJOR1Y0NkJGODYzUTdGSzhWOFFBRi4u&amp;origin=lprLink&amp;route=shorturl" TargetMode="External"/><Relationship Id="rId2" Type="http://schemas.openxmlformats.org/officeDocument/2006/relationships/slideLayout" Target="../slideLayouts/slideLayout4.xml"/><Relationship Id="rId1" Type="http://schemas.openxmlformats.org/officeDocument/2006/relationships/themeOverride" Target="../theme/themeOverride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customXml" Target="../ink/ink5.xml"/><Relationship Id="rId3" Type="http://schemas.openxmlformats.org/officeDocument/2006/relationships/image" Target="../media/image44.png"/><Relationship Id="rId7" Type="http://schemas.openxmlformats.org/officeDocument/2006/relationships/customXml" Target="../ink/ink2.xml"/><Relationship Id="rId12" Type="http://schemas.openxmlformats.org/officeDocument/2006/relationships/image" Target="../media/image53.png"/><Relationship Id="rId2" Type="http://schemas.openxmlformats.org/officeDocument/2006/relationships/hyperlink" Target="https://www.sci.muni.cz/student/bc-a-mgr/stipendia" TargetMode="External"/><Relationship Id="rId16"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500.png"/><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6.xml"/><Relationship Id="rId10" Type="http://schemas.openxmlformats.org/officeDocument/2006/relationships/image" Target="../media/image52.png"/><Relationship Id="rId4" Type="http://schemas.openxmlformats.org/officeDocument/2006/relationships/image" Target="../media/image45.png"/><Relationship Id="rId9" Type="http://schemas.openxmlformats.org/officeDocument/2006/relationships/customXml" Target="../ink/ink3.xml"/><Relationship Id="rId1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hyperlink" Target="https://www.sci.muni.cz/student/zahranicni-pobyty/evidence-a-uznavani-pobytu" TargetMode="Externa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czs.muni.cz/cs/student-mu/prakticke-staze/freemovers" TargetMode="External"/><Relationship Id="rId13" Type="http://schemas.openxmlformats.org/officeDocument/2006/relationships/hyperlink" Target="https://www.dzs.cz/sites/default/files/2023-08/SINGAPUR_AStar_stipendia_2023_Studenti_BSP_MSP_%28SIPGA%29.pdf" TargetMode="External"/><Relationship Id="rId3" Type="http://schemas.openxmlformats.org/officeDocument/2006/relationships/hyperlink" Target="https://czs.muni.cz/cs/student-mu/prakticke-staze/erasmus" TargetMode="External"/><Relationship Id="rId7" Type="http://schemas.openxmlformats.org/officeDocument/2006/relationships/hyperlink" Target="https://czs.muni.cz/cs/student-mu/studijni-pobyty/freemovers" TargetMode="External"/><Relationship Id="rId12" Type="http://schemas.openxmlformats.org/officeDocument/2006/relationships/hyperlink" Target="https://czs.muni.cz/cs/student-mu/studijni-pobyty/erasmus-evropa" TargetMode="External"/><Relationship Id="rId2" Type="http://schemas.openxmlformats.org/officeDocument/2006/relationships/hyperlink" Target="https://czs.muni.cz/cs/student-mu/studijni-pobyty/educ" TargetMode="External"/><Relationship Id="rId1" Type="http://schemas.openxmlformats.org/officeDocument/2006/relationships/slideLayout" Target="../slideLayouts/slideLayout13.xml"/><Relationship Id="rId6" Type="http://schemas.openxmlformats.org/officeDocument/2006/relationships/hyperlink" Target="https://www.daad.cz/cs/najit-stipendium/databaze-stipendii/?type=a&amp;q=summer&amp;status=0&amp;subject=0&amp;onlydaad=1&amp;detail_to_show=0&amp;target=16&amp;origin=16&amp;pg=1&amp;detail_to_show=50035295" TargetMode="External"/><Relationship Id="rId11" Type="http://schemas.openxmlformats.org/officeDocument/2006/relationships/hyperlink" Target="https://czs.muni.cz/cs/student-mu/studijni-pobyty/erasmus-icm" TargetMode="External"/><Relationship Id="rId5" Type="http://schemas.openxmlformats.org/officeDocument/2006/relationships/hyperlink" Target="https://www.daad.cz/en/find-funding/scholarship-database/?type=a&amp;origin=16&amp;target=16&amp;q=green&amp;status=3&amp;subject=0&amp;onlydaad=1&amp;ph=1&amp;language=en&amp;detail_to_show=57685691" TargetMode="External"/><Relationship Id="rId10" Type="http://schemas.openxmlformats.org/officeDocument/2006/relationships/hyperlink" Target="https://czs.muni.cz/cs/student-mu/studijni-pobyty/partnerske-univerzity" TargetMode="External"/><Relationship Id="rId4" Type="http://schemas.openxmlformats.org/officeDocument/2006/relationships/hyperlink" Target="https://www.dzs.cz/en/program/ceepus/foreign-exchange-stays" TargetMode="External"/><Relationship Id="rId9" Type="http://schemas.openxmlformats.org/officeDocument/2006/relationships/hyperlink" Target="https://czs.muni.cz/cs/student-mu/studijni-pobyty/isep"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czs.muni.cz/cs/student-mu" TargetMode="External"/><Relationship Id="rId7" Type="http://schemas.openxmlformats.org/officeDocument/2006/relationships/hyperlink" Target="https://www.instagram.com/masaryk_science/" TargetMode="External"/><Relationship Id="rId12" Type="http://schemas.openxmlformats.org/officeDocument/2006/relationships/hyperlink" Target="https://en.wikipedia.org/wiki/File:Instagram_logo_2016.svg" TargetMode="External"/><Relationship Id="rId2" Type="http://schemas.openxmlformats.org/officeDocument/2006/relationships/hyperlink" Target="https://www.sci.muni.cz/student/zahranicni-pobyty/erasmus-evropa" TargetMode="External"/><Relationship Id="rId1" Type="http://schemas.openxmlformats.org/officeDocument/2006/relationships/slideLayout" Target="../slideLayouts/slideLayout8.xml"/><Relationship Id="rId6" Type="http://schemas.openxmlformats.org/officeDocument/2006/relationships/hyperlink" Target="https://www.dzs.cz/en/program/academic-information-agency" TargetMode="External"/><Relationship Id="rId11" Type="http://schemas.openxmlformats.org/officeDocument/2006/relationships/image" Target="../media/image58.png"/><Relationship Id="rId5" Type="http://schemas.openxmlformats.org/officeDocument/2006/relationships/hyperlink" Target="https://www.sci.muni.cz/student/zahranicni-pobyty/oborovi-koordinatori" TargetMode="External"/><Relationship Id="rId10" Type="http://schemas.openxmlformats.org/officeDocument/2006/relationships/image" Target="../media/image57.svg"/><Relationship Id="rId4" Type="http://schemas.openxmlformats.org/officeDocument/2006/relationships/hyperlink" Target="https://dosveta.muni.cz/" TargetMode="External"/><Relationship Id="rId9"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hyperlink" Target="mailto:silhan@math.muni.cz" TargetMode="External"/><Relationship Id="rId3" Type="http://schemas.openxmlformats.org/officeDocument/2006/relationships/hyperlink" Target="mailto:hroudova@sci.muni.cz" TargetMode="External"/><Relationship Id="rId7" Type="http://schemas.openxmlformats.org/officeDocument/2006/relationships/hyperlink" Target="mailto:tereza.novakova@recetox.muni.cz" TargetMode="External"/><Relationship Id="rId12" Type="http://schemas.openxmlformats.org/officeDocument/2006/relationships/hyperlink" Target="mailto:zbona@physics.muni.cz" TargetMode="External"/><Relationship Id="rId2" Type="http://schemas.openxmlformats.org/officeDocument/2006/relationships/hyperlink" Target="mailto:hyrsl@sci.muni.cz" TargetMode="External"/><Relationship Id="rId1" Type="http://schemas.openxmlformats.org/officeDocument/2006/relationships/slideLayout" Target="../slideLayouts/slideLayout2.xml"/><Relationship Id="rId6" Type="http://schemas.openxmlformats.org/officeDocument/2006/relationships/hyperlink" Target="mailto:lochik@mail.muni.cz" TargetMode="External"/><Relationship Id="rId11" Type="http://schemas.openxmlformats.org/officeDocument/2006/relationships/hyperlink" Target="mailto:karelk@mail.muni.cz" TargetMode="External"/><Relationship Id="rId5" Type="http://schemas.openxmlformats.org/officeDocument/2006/relationships/hyperlink" Target="mailto:broz@chemi.muni.cz" TargetMode="External"/><Relationship Id="rId10" Type="http://schemas.openxmlformats.org/officeDocument/2006/relationships/hyperlink" Target="mailto:burianova@geogr.muni.cz" TargetMode="External"/><Relationship Id="rId4" Type="http://schemas.openxmlformats.org/officeDocument/2006/relationships/hyperlink" Target="mailto:cuta@sci.muni.cz" TargetMode="External"/><Relationship Id="rId9" Type="http://schemas.openxmlformats.org/officeDocument/2006/relationships/hyperlink" Target="mailto:ricka@sci.muni.cz"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60.png"/><Relationship Id="rId7" Type="http://schemas.openxmlformats.org/officeDocument/2006/relationships/diagramColors" Target="../diagrams/colors8.xml"/><Relationship Id="rId2" Type="http://schemas.openxmlformats.org/officeDocument/2006/relationships/image" Target="../media/image61.jpg"/><Relationship Id="rId1" Type="http://schemas.openxmlformats.org/officeDocument/2006/relationships/slideLayout" Target="../slideLayouts/slideLayout23.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7.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Layout" Target="../diagrams/layout5.xml"/><Relationship Id="rId7" Type="http://schemas.openxmlformats.org/officeDocument/2006/relationships/hyperlink" Target="http://erasmus-databaze.naep.cz/modules/erasmus/" TargetMode="Externa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hyperlink" Target="https://erasmusintern.org/"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ree Passport Map photo and picture">
            <a:extLst>
              <a:ext uri="{FF2B5EF4-FFF2-40B4-BE49-F238E27FC236}">
                <a16:creationId xmlns:a16="http://schemas.microsoft.com/office/drawing/2014/main" id="{41735625-07F5-C46F-D547-51F630216E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595" r="495" b="10096"/>
          <a:stretch/>
        </p:blipFill>
        <p:spPr bwMode="auto">
          <a:xfrm>
            <a:off x="20"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9" name="Rectangle 205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61" name="Rectangle 206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Nadpis 1">
            <a:extLst>
              <a:ext uri="{FF2B5EF4-FFF2-40B4-BE49-F238E27FC236}">
                <a16:creationId xmlns:a16="http://schemas.microsoft.com/office/drawing/2014/main" id="{42734464-81A9-22BE-9E0A-043286BD1B69}"/>
              </a:ext>
            </a:extLst>
          </p:cNvPr>
          <p:cNvSpPr>
            <a:spLocks noGrp="1"/>
          </p:cNvSpPr>
          <p:nvPr>
            <p:ph type="ctrTitle"/>
          </p:nvPr>
        </p:nvSpPr>
        <p:spPr>
          <a:xfrm>
            <a:off x="7848600" y="1122363"/>
            <a:ext cx="4022725" cy="3203575"/>
          </a:xfrm>
        </p:spPr>
        <p:txBody>
          <a:bodyPr vert="horz" lIns="91440" tIns="45720" rIns="91440" bIns="45720" rtlCol="0" anchor="b">
            <a:normAutofit/>
          </a:bodyPr>
          <a:lstStyle/>
          <a:p>
            <a:pPr algn="l"/>
            <a:r>
              <a:rPr lang="en-US" sz="4000" dirty="0"/>
              <a:t>Travel. See the world. Discover your opportunities to go abroad!</a:t>
            </a:r>
          </a:p>
        </p:txBody>
      </p:sp>
      <p:sp>
        <p:nvSpPr>
          <p:cNvPr id="5" name="Nadpis 1">
            <a:extLst>
              <a:ext uri="{FF2B5EF4-FFF2-40B4-BE49-F238E27FC236}">
                <a16:creationId xmlns:a16="http://schemas.microsoft.com/office/drawing/2014/main" id="{74408A28-F066-7E0B-91F3-19D35197D094}"/>
              </a:ext>
            </a:extLst>
          </p:cNvPr>
          <p:cNvSpPr>
            <a:spLocks noGrp="1"/>
          </p:cNvSpPr>
          <p:nvPr>
            <p:ph type="subTitle" idx="1"/>
          </p:nvPr>
        </p:nvSpPr>
        <p:spPr>
          <a:xfrm>
            <a:off x="7848600" y="4873625"/>
            <a:ext cx="4167996" cy="1208088"/>
          </a:xfrm>
        </p:spPr>
        <p:txBody>
          <a:bodyPr vert="horz" lIns="91440" tIns="45720" rIns="91440" bIns="45720" rtlCol="0" anchor="b">
            <a:normAutofit fontScale="40000" lnSpcReduction="20000"/>
          </a:bodyPr>
          <a:lstStyle/>
          <a:p>
            <a:pPr algn="r"/>
            <a:r>
              <a:rPr lang="en-US" sz="4000" dirty="0">
                <a:solidFill>
                  <a:srgbClr val="FFFFFF"/>
                </a:solidFill>
              </a:rPr>
              <a:t>Travel. See </a:t>
            </a:r>
            <a:r>
              <a:rPr lang="cs-CZ" sz="4000" dirty="0"/>
              <a:t>Erasmus+ </a:t>
            </a:r>
            <a:r>
              <a:rPr lang="cs-CZ" sz="4000" dirty="0" err="1"/>
              <a:t>Days</a:t>
            </a:r>
            <a:r>
              <a:rPr lang="cs-CZ" sz="4000" dirty="0"/>
              <a:t> 2024, 15.10.2024</a:t>
            </a:r>
            <a:br>
              <a:rPr lang="cs-CZ" sz="4000" dirty="0"/>
            </a:br>
            <a:r>
              <a:rPr lang="cs-CZ" sz="4000" dirty="0"/>
              <a:t>Mgr. Kristýna Bajgarová, SCI MU</a:t>
            </a:r>
          </a:p>
          <a:p>
            <a:r>
              <a:rPr lang="en-US" sz="4000" dirty="0">
                <a:solidFill>
                  <a:srgbClr val="FFFFFF"/>
                </a:solidFill>
              </a:rPr>
              <a:t>the world. Discover your opportunities to go abroad!</a:t>
            </a:r>
          </a:p>
        </p:txBody>
      </p:sp>
      <p:pic>
        <p:nvPicPr>
          <p:cNvPr id="6" name="Obrázek 5">
            <a:extLst>
              <a:ext uri="{FF2B5EF4-FFF2-40B4-BE49-F238E27FC236}">
                <a16:creationId xmlns:a16="http://schemas.microsoft.com/office/drawing/2014/main" id="{1DA45F7C-D1EC-BA16-AB8D-42C04E730D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0787" y="5657391"/>
            <a:ext cx="2187302" cy="1546422"/>
          </a:xfrm>
          <a:prstGeom prst="rect">
            <a:avLst/>
          </a:prstGeom>
        </p:spPr>
      </p:pic>
    </p:spTree>
    <p:extLst>
      <p:ext uri="{BB962C8B-B14F-4D97-AF65-F5344CB8AC3E}">
        <p14:creationId xmlns:p14="http://schemas.microsoft.com/office/powerpoint/2010/main" val="357545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Nadpis 1">
            <a:extLst>
              <a:ext uri="{FF2B5EF4-FFF2-40B4-BE49-F238E27FC236}">
                <a16:creationId xmlns:a16="http://schemas.microsoft.com/office/drawing/2014/main" id="{724E65C3-4320-13C1-1E8C-7D07F093A98D}"/>
              </a:ext>
            </a:extLst>
          </p:cNvPr>
          <p:cNvSpPr>
            <a:spLocks noGrp="1"/>
          </p:cNvSpPr>
          <p:nvPr>
            <p:ph type="title"/>
          </p:nvPr>
        </p:nvSpPr>
        <p:spPr>
          <a:xfrm>
            <a:off x="838200" y="643467"/>
            <a:ext cx="2951205" cy="5571066"/>
          </a:xfrm>
        </p:spPr>
        <p:txBody>
          <a:bodyPr vert="horz" lIns="91440" tIns="45720" rIns="91440" bIns="45720" rtlCol="0" anchor="ctr">
            <a:normAutofit/>
          </a:bodyPr>
          <a:lstStyle/>
          <a:p>
            <a:r>
              <a:rPr lang="en-US" b="1" kern="1200" dirty="0">
                <a:solidFill>
                  <a:srgbClr val="FFFFFF"/>
                </a:solidFill>
                <a:latin typeface="+mj-lt"/>
                <a:ea typeface="+mj-ea"/>
                <a:cs typeface="+mj-cs"/>
              </a:rPr>
              <a:t>What are t</a:t>
            </a:r>
            <a:r>
              <a:rPr lang="cs-CZ" b="1" kern="1200" dirty="0">
                <a:solidFill>
                  <a:srgbClr val="FFFFFF"/>
                </a:solidFill>
                <a:latin typeface="+mj-lt"/>
                <a:ea typeface="+mj-ea"/>
                <a:cs typeface="+mj-cs"/>
              </a:rPr>
              <a:t>h</a:t>
            </a:r>
            <a:r>
              <a:rPr lang="en-US" b="1" kern="1200" dirty="0">
                <a:solidFill>
                  <a:srgbClr val="FFFFFF"/>
                </a:solidFill>
                <a:latin typeface="+mj-lt"/>
                <a:ea typeface="+mj-ea"/>
                <a:cs typeface="+mj-cs"/>
              </a:rPr>
              <a:t>e other options? STUDY STAYS</a:t>
            </a:r>
          </a:p>
        </p:txBody>
      </p:sp>
      <p:sp>
        <p:nvSpPr>
          <p:cNvPr id="6" name="Zástupný obsah 4">
            <a:extLst>
              <a:ext uri="{FF2B5EF4-FFF2-40B4-BE49-F238E27FC236}">
                <a16:creationId xmlns:a16="http://schemas.microsoft.com/office/drawing/2014/main" id="{08375975-9A34-E192-1015-69B62FA594BE}"/>
              </a:ext>
            </a:extLst>
          </p:cNvPr>
          <p:cNvSpPr>
            <a:spLocks noGrp="1"/>
          </p:cNvSpPr>
          <p:nvPr>
            <p:ph idx="1"/>
          </p:nvPr>
        </p:nvSpPr>
        <p:spPr>
          <a:xfrm>
            <a:off x="4619900" y="1283856"/>
            <a:ext cx="3059635" cy="3660972"/>
          </a:xfrm>
        </p:spPr>
        <p:txBody>
          <a:bodyPr>
            <a:normAutofit fontScale="85000" lnSpcReduction="20000"/>
          </a:bodyPr>
          <a:lstStyle/>
          <a:p>
            <a:pPr marL="38880" indent="0" defTabSz="493776">
              <a:spcBef>
                <a:spcPts val="540"/>
              </a:spcBef>
              <a:buNone/>
            </a:pPr>
            <a:r>
              <a:rPr lang="en-US" sz="1800" b="1" kern="1200" dirty="0">
                <a:solidFill>
                  <a:srgbClr val="00B050"/>
                </a:solidFill>
                <a:latin typeface="Segoe UI Web (East European)"/>
                <a:ea typeface="+mn-ea"/>
                <a:cs typeface="+mn-cs"/>
              </a:rPr>
              <a:t>E</a:t>
            </a:r>
            <a:r>
              <a:rPr lang="cs-CZ" sz="1800" b="1" kern="1200" dirty="0" err="1">
                <a:solidFill>
                  <a:srgbClr val="00B050"/>
                </a:solidFill>
                <a:latin typeface="Segoe UI Web (East European)"/>
                <a:ea typeface="+mn-ea"/>
                <a:cs typeface="+mn-cs"/>
              </a:rPr>
              <a:t>RASMUS</a:t>
            </a:r>
            <a:r>
              <a:rPr lang="cs-CZ" sz="1800" b="1" kern="1200" dirty="0">
                <a:solidFill>
                  <a:srgbClr val="00B050"/>
                </a:solidFill>
                <a:latin typeface="Segoe UI Web (East European)"/>
                <a:ea typeface="+mn-ea"/>
                <a:cs typeface="+mn-cs"/>
              </a:rPr>
              <a:t> </a:t>
            </a:r>
            <a:r>
              <a:rPr lang="cs-CZ" sz="1800" b="1" kern="1200" dirty="0" err="1">
                <a:solidFill>
                  <a:srgbClr val="00B050"/>
                </a:solidFill>
                <a:latin typeface="Segoe UI Web (East European)"/>
                <a:ea typeface="+mn-ea"/>
                <a:cs typeface="+mn-cs"/>
              </a:rPr>
              <a:t>ICM</a:t>
            </a:r>
            <a:r>
              <a:rPr lang="cs-CZ" sz="1800" b="1" kern="1200" dirty="0">
                <a:solidFill>
                  <a:srgbClr val="00B050"/>
                </a:solidFill>
                <a:latin typeface="Segoe UI Web (East European)"/>
                <a:ea typeface="+mn-ea"/>
                <a:cs typeface="+mn-cs"/>
              </a:rPr>
              <a:t>+</a:t>
            </a:r>
            <a:br>
              <a:rPr lang="cs-CZ" sz="1800" b="1" kern="1200" dirty="0">
                <a:solidFill>
                  <a:srgbClr val="00B050"/>
                </a:solidFill>
                <a:latin typeface="Segoe UI Web (East European)"/>
                <a:ea typeface="+mn-ea"/>
                <a:cs typeface="+mn-cs"/>
              </a:rPr>
            </a:br>
            <a:br>
              <a:rPr lang="en-US" sz="1800" kern="1200" dirty="0">
                <a:solidFill>
                  <a:schemeClr val="tx1"/>
                </a:solidFill>
                <a:latin typeface="+mn-lt"/>
                <a:ea typeface="+mn-ea"/>
                <a:cs typeface="+mn-cs"/>
              </a:rPr>
            </a:br>
            <a:r>
              <a:rPr lang="en-US" sz="1800" kern="1200" dirty="0">
                <a:solidFill>
                  <a:srgbClr val="000000"/>
                </a:solidFill>
                <a:latin typeface="Segoe UI Web (East European)"/>
                <a:ea typeface="+mn-ea"/>
                <a:cs typeface="+mn-cs"/>
              </a:rPr>
              <a:t>- very interesting offer of universities outside the EU (e.g. Armenia, Israel, Dominican Republic, Philippines, Albania, Ethiopia...)</a:t>
            </a:r>
            <a:endParaRPr lang="cs-CZ" sz="1800" kern="1200" dirty="0">
              <a:solidFill>
                <a:srgbClr val="000000"/>
              </a:solidFill>
              <a:latin typeface="Segoe UI Web (East European)"/>
              <a:ea typeface="+mn-ea"/>
              <a:cs typeface="+mn-cs"/>
            </a:endParaRPr>
          </a:p>
          <a:p>
            <a:pPr marL="38880" indent="0" defTabSz="493776">
              <a:spcBef>
                <a:spcPts val="540"/>
              </a:spcBef>
              <a:buNone/>
            </a:pPr>
            <a:r>
              <a:rPr lang="en-US" sz="1800" kern="1200" dirty="0">
                <a:solidFill>
                  <a:srgbClr val="000000"/>
                </a:solidFill>
                <a:latin typeface="Segoe UI Web (East European)"/>
                <a:ea typeface="+mn-ea"/>
                <a:cs typeface="+mn-cs"/>
              </a:rPr>
              <a:t>- 700 EUR/month + travel allowance</a:t>
            </a:r>
            <a:endParaRPr lang="cs-CZ" sz="1800" kern="1200" dirty="0">
              <a:solidFill>
                <a:srgbClr val="000000"/>
              </a:solidFill>
              <a:latin typeface="Segoe UI Web (East European)"/>
              <a:ea typeface="+mn-ea"/>
              <a:cs typeface="+mn-cs"/>
            </a:endParaRPr>
          </a:p>
          <a:p>
            <a:pPr marL="38880" indent="0" defTabSz="493776">
              <a:spcBef>
                <a:spcPts val="540"/>
              </a:spcBef>
              <a:buNone/>
            </a:pPr>
            <a:r>
              <a:rPr lang="en-US" sz="1800" kern="1200" dirty="0">
                <a:solidFill>
                  <a:srgbClr val="000000"/>
                </a:solidFill>
                <a:latin typeface="Segoe UI Web (East European)"/>
                <a:ea typeface="+mn-ea"/>
                <a:cs typeface="+mn-cs"/>
              </a:rPr>
              <a:t>-</a:t>
            </a:r>
            <a:r>
              <a:rPr lang="cs-CZ" sz="1800" kern="1200" dirty="0">
                <a:solidFill>
                  <a:srgbClr val="000000"/>
                </a:solidFill>
                <a:latin typeface="Segoe UI Web (East European)"/>
                <a:ea typeface="+mn-ea"/>
                <a:cs typeface="+mn-cs"/>
              </a:rPr>
              <a:t> </a:t>
            </a:r>
            <a:r>
              <a:rPr lang="en-US" sz="1800" b="1" kern="1200" dirty="0" err="1">
                <a:solidFill>
                  <a:srgbClr val="000000"/>
                </a:solidFill>
                <a:latin typeface="Segoe UI Web (East European)"/>
                <a:ea typeface="+mn-ea"/>
                <a:cs typeface="+mn-cs"/>
              </a:rPr>
              <a:t>dealine</a:t>
            </a:r>
            <a:r>
              <a:rPr lang="en-US" sz="1800" b="1" kern="1200" dirty="0">
                <a:solidFill>
                  <a:srgbClr val="000000"/>
                </a:solidFill>
                <a:latin typeface="Segoe UI Web (East European)"/>
                <a:ea typeface="+mn-ea"/>
                <a:cs typeface="+mn-cs"/>
              </a:rPr>
              <a:t> 15</a:t>
            </a:r>
            <a:r>
              <a:rPr lang="cs-CZ" sz="1800" b="1" kern="1200" dirty="0">
                <a:solidFill>
                  <a:srgbClr val="000000"/>
                </a:solidFill>
                <a:latin typeface="Segoe UI Web (East European)"/>
                <a:ea typeface="+mn-ea"/>
                <a:cs typeface="+mn-cs"/>
              </a:rPr>
              <a:t>.12. </a:t>
            </a:r>
            <a:r>
              <a:rPr lang="en-US" sz="1800" b="1" kern="1200" dirty="0">
                <a:solidFill>
                  <a:srgbClr val="000000"/>
                </a:solidFill>
                <a:latin typeface="Segoe UI Web (East European)"/>
                <a:ea typeface="+mn-ea"/>
                <a:cs typeface="+mn-cs"/>
              </a:rPr>
              <a:t>for the academic year 202</a:t>
            </a:r>
            <a:r>
              <a:rPr lang="cs-CZ" sz="1800" b="1" dirty="0">
                <a:solidFill>
                  <a:srgbClr val="000000"/>
                </a:solidFill>
                <a:latin typeface="Segoe UI Web (East European)"/>
              </a:rPr>
              <a:t>5</a:t>
            </a:r>
            <a:r>
              <a:rPr lang="en-US" sz="1800" b="1" kern="1200" dirty="0">
                <a:solidFill>
                  <a:srgbClr val="000000"/>
                </a:solidFill>
                <a:latin typeface="Segoe UI Web (East European)"/>
                <a:ea typeface="+mn-ea"/>
                <a:cs typeface="+mn-cs"/>
              </a:rPr>
              <a:t>/2</a:t>
            </a:r>
            <a:r>
              <a:rPr lang="cs-CZ" sz="1800" b="1" dirty="0">
                <a:solidFill>
                  <a:srgbClr val="000000"/>
                </a:solidFill>
                <a:latin typeface="Segoe UI Web (East European)"/>
              </a:rPr>
              <a:t>6</a:t>
            </a:r>
            <a:endParaRPr lang="cs-CZ" sz="1800" b="1" kern="1200" dirty="0">
              <a:solidFill>
                <a:srgbClr val="000000"/>
              </a:solidFill>
              <a:latin typeface="Segoe UI Web (East European)"/>
              <a:ea typeface="+mn-ea"/>
              <a:cs typeface="+mn-cs"/>
            </a:endParaRPr>
          </a:p>
          <a:p>
            <a:pPr marL="324630" indent="-285750" defTabSz="493776">
              <a:spcBef>
                <a:spcPts val="540"/>
              </a:spcBef>
              <a:buFontTx/>
              <a:buChar char="-"/>
            </a:pPr>
            <a:r>
              <a:rPr lang="en-US" sz="1800" dirty="0">
                <a:solidFill>
                  <a:srgbClr val="000000"/>
                </a:solidFill>
                <a:latin typeface="Segoe UI Web (East European)"/>
              </a:rPr>
              <a:t>different list of countries each year</a:t>
            </a:r>
            <a:endParaRPr lang="cs-CZ" sz="1800" dirty="0">
              <a:solidFill>
                <a:srgbClr val="000000"/>
              </a:solidFill>
              <a:latin typeface="Segoe UI Web (East European)"/>
            </a:endParaRPr>
          </a:p>
          <a:p>
            <a:pPr marL="324630" indent="-285750" defTabSz="493776">
              <a:spcBef>
                <a:spcPts val="540"/>
              </a:spcBef>
              <a:buFontTx/>
              <a:buChar char="-"/>
            </a:pPr>
            <a:r>
              <a:rPr lang="cs-CZ" sz="1800" dirty="0">
                <a:solidFill>
                  <a:srgbClr val="000000"/>
                </a:solidFill>
                <a:latin typeface="Segoe UI Web (East European)"/>
              </a:rPr>
              <a:t>Research </a:t>
            </a:r>
            <a:r>
              <a:rPr lang="cs-CZ" sz="1800" dirty="0" err="1">
                <a:solidFill>
                  <a:srgbClr val="000000"/>
                </a:solidFill>
                <a:latin typeface="Segoe UI Web (East European)"/>
              </a:rPr>
              <a:t>stays</a:t>
            </a:r>
            <a:r>
              <a:rPr lang="cs-CZ" sz="1800" dirty="0">
                <a:solidFill>
                  <a:srgbClr val="000000"/>
                </a:solidFill>
                <a:latin typeface="Segoe UI Web (East European)"/>
              </a:rPr>
              <a:t> for PhD </a:t>
            </a:r>
            <a:r>
              <a:rPr lang="cs-CZ" sz="1800" dirty="0" err="1">
                <a:solidFill>
                  <a:srgbClr val="000000"/>
                </a:solidFill>
                <a:latin typeface="Segoe UI Web (East European)"/>
              </a:rPr>
              <a:t>students</a:t>
            </a:r>
            <a:r>
              <a:rPr lang="cs-CZ" sz="1800" dirty="0">
                <a:solidFill>
                  <a:srgbClr val="000000"/>
                </a:solidFill>
                <a:latin typeface="Segoe UI Web (East European)"/>
              </a:rPr>
              <a:t> </a:t>
            </a:r>
            <a:r>
              <a:rPr lang="cs-CZ" sz="1800" dirty="0" err="1">
                <a:solidFill>
                  <a:srgbClr val="000000"/>
                </a:solidFill>
                <a:latin typeface="Segoe UI Web (East European)"/>
              </a:rPr>
              <a:t>possible</a:t>
            </a:r>
            <a:br>
              <a:rPr lang="en-US" sz="1800" kern="1200" dirty="0">
                <a:solidFill>
                  <a:schemeClr val="tx1"/>
                </a:solidFill>
                <a:latin typeface="+mn-lt"/>
                <a:ea typeface="+mn-ea"/>
                <a:cs typeface="+mn-cs"/>
              </a:rPr>
            </a:br>
            <a:br>
              <a:rPr lang="cs-CZ" sz="1800" kern="1200" dirty="0">
                <a:solidFill>
                  <a:srgbClr val="000000"/>
                </a:solidFill>
                <a:latin typeface="Segoe UI Web (East European)"/>
                <a:ea typeface="+mn-ea"/>
                <a:cs typeface="+mn-cs"/>
              </a:rPr>
            </a:br>
            <a:r>
              <a:rPr lang="en-US" sz="1800" kern="1200" dirty="0">
                <a:solidFill>
                  <a:schemeClr val="tx1"/>
                </a:solidFill>
                <a:latin typeface="Segoe UI Web (East European)"/>
                <a:ea typeface="+mn-ea"/>
                <a:cs typeface="+mn-cs"/>
                <a:hlinkClick r:id="rId2"/>
              </a:rPr>
              <a:t>https://czs.muni.cz/cs/student-mu/studijni-pobyty/erasmus-ic</a:t>
            </a:r>
            <a:r>
              <a:rPr lang="cs-CZ" sz="1800" kern="1200" dirty="0">
                <a:solidFill>
                  <a:schemeClr val="tx1"/>
                </a:solidFill>
                <a:latin typeface="Segoe UI Web (East European)"/>
                <a:ea typeface="+mn-ea"/>
                <a:cs typeface="+mn-cs"/>
                <a:hlinkClick r:id="rId2"/>
              </a:rPr>
              <a:t>m</a:t>
            </a:r>
            <a:endParaRPr lang="cs-CZ" sz="1800" kern="1200" dirty="0">
              <a:solidFill>
                <a:schemeClr val="tx1"/>
              </a:solidFill>
              <a:latin typeface="Segoe UI Web (East European)"/>
              <a:ea typeface="+mn-ea"/>
              <a:cs typeface="+mn-cs"/>
            </a:endParaRPr>
          </a:p>
          <a:p>
            <a:endParaRPr lang="cs-CZ" sz="2000" dirty="0">
              <a:latin typeface="Segoe UI Web (East European)"/>
            </a:endParaRPr>
          </a:p>
        </p:txBody>
      </p:sp>
      <p:sp>
        <p:nvSpPr>
          <p:cNvPr id="7" name="TextovéPole 6">
            <a:extLst>
              <a:ext uri="{FF2B5EF4-FFF2-40B4-BE49-F238E27FC236}">
                <a16:creationId xmlns:a16="http://schemas.microsoft.com/office/drawing/2014/main" id="{14D6AB9A-E1F9-E797-1EE2-B030661BF798}"/>
              </a:ext>
            </a:extLst>
          </p:cNvPr>
          <p:cNvSpPr txBox="1"/>
          <p:nvPr/>
        </p:nvSpPr>
        <p:spPr>
          <a:xfrm>
            <a:off x="7887164" y="228279"/>
            <a:ext cx="4094158" cy="5986254"/>
          </a:xfrm>
          <a:prstGeom prst="rect">
            <a:avLst/>
          </a:prstGeom>
          <a:noFill/>
        </p:spPr>
        <p:txBody>
          <a:bodyPr wrap="square">
            <a:spAutoFit/>
          </a:bodyPr>
          <a:lstStyle/>
          <a:p>
            <a:pPr defTabSz="246888">
              <a:spcAft>
                <a:spcPts val="600"/>
              </a:spcAft>
            </a:pPr>
            <a:endParaRPr lang="cs-CZ" sz="1400" b="1" kern="1200" dirty="0">
              <a:solidFill>
                <a:schemeClr val="tx1"/>
              </a:solidFill>
              <a:latin typeface="Segoe UI Web (East European)"/>
              <a:ea typeface="+mn-ea"/>
              <a:cs typeface="+mn-cs"/>
            </a:endParaRPr>
          </a:p>
          <a:p>
            <a:pPr defTabSz="246888">
              <a:spcAft>
                <a:spcPts val="600"/>
              </a:spcAft>
            </a:pPr>
            <a:r>
              <a:rPr lang="cs-CZ" sz="1600" b="1" kern="1200" dirty="0">
                <a:solidFill>
                  <a:srgbClr val="00B050"/>
                </a:solidFill>
                <a:latin typeface="Segoe UI Web (East European)"/>
                <a:ea typeface="+mn-ea"/>
                <a:cs typeface="+mn-cs"/>
              </a:rPr>
              <a:t>PARTNER UNIVERSITIES</a:t>
            </a:r>
            <a:endParaRPr lang="cs-CZ" sz="1600" b="1" kern="1200" dirty="0">
              <a:solidFill>
                <a:schemeClr val="bg1"/>
              </a:solidFill>
              <a:latin typeface="Segoe UI Web (East European)"/>
              <a:ea typeface="+mn-ea"/>
              <a:cs typeface="+mn-cs"/>
            </a:endParaRPr>
          </a:p>
          <a:p>
            <a:pPr marL="185166" indent="-185166" defTabSz="246888">
              <a:spcAft>
                <a:spcPts val="600"/>
              </a:spcAft>
              <a:buFont typeface="Courier New" panose="02070309020205020404" pitchFamily="49" charset="0"/>
              <a:buChar char="o"/>
            </a:pPr>
            <a:r>
              <a:rPr lang="cs-CZ" sz="1400" kern="1200" dirty="0" err="1">
                <a:solidFill>
                  <a:srgbClr val="000000"/>
                </a:solidFill>
                <a:latin typeface="Segoe UI Web (East European)"/>
                <a:ea typeface="+mn-ea"/>
                <a:cs typeface="+mn-cs"/>
              </a:rPr>
              <a:t>Deadline</a:t>
            </a:r>
            <a:r>
              <a:rPr lang="cs-CZ" sz="1400" kern="1200" dirty="0">
                <a:solidFill>
                  <a:srgbClr val="000000"/>
                </a:solidFill>
                <a:latin typeface="Segoe UI Web (East European)"/>
                <a:ea typeface="+mn-ea"/>
                <a:cs typeface="+mn-cs"/>
              </a:rPr>
              <a:t>: </a:t>
            </a:r>
            <a:r>
              <a:rPr lang="cs-CZ" sz="1400" b="1" kern="1200" dirty="0">
                <a:solidFill>
                  <a:srgbClr val="000000"/>
                </a:solidFill>
                <a:latin typeface="Segoe UI Web (East European)"/>
                <a:ea typeface="+mn-ea"/>
                <a:cs typeface="+mn-cs"/>
              </a:rPr>
              <a:t>15.12. for the </a:t>
            </a:r>
            <a:r>
              <a:rPr lang="cs-CZ" sz="1400" b="1" kern="1200" dirty="0" err="1">
                <a:solidFill>
                  <a:srgbClr val="000000"/>
                </a:solidFill>
                <a:latin typeface="Segoe UI Web (East European)"/>
                <a:ea typeface="+mn-ea"/>
                <a:cs typeface="+mn-cs"/>
              </a:rPr>
              <a:t>academic</a:t>
            </a:r>
            <a:r>
              <a:rPr lang="cs-CZ" sz="1400" b="1" kern="1200" dirty="0">
                <a:solidFill>
                  <a:srgbClr val="000000"/>
                </a:solidFill>
                <a:latin typeface="Segoe UI Web (East European)"/>
                <a:ea typeface="+mn-ea"/>
                <a:cs typeface="+mn-cs"/>
              </a:rPr>
              <a:t> </a:t>
            </a:r>
            <a:r>
              <a:rPr lang="cs-CZ" sz="1400" b="1" kern="1200" dirty="0" err="1">
                <a:solidFill>
                  <a:srgbClr val="000000"/>
                </a:solidFill>
                <a:latin typeface="Segoe UI Web (East European)"/>
                <a:ea typeface="+mn-ea"/>
                <a:cs typeface="+mn-cs"/>
              </a:rPr>
              <a:t>year</a:t>
            </a:r>
            <a:r>
              <a:rPr lang="cs-CZ" sz="1400" b="1" kern="1200" dirty="0">
                <a:solidFill>
                  <a:srgbClr val="000000"/>
                </a:solidFill>
                <a:latin typeface="Segoe UI Web (East European)"/>
                <a:ea typeface="+mn-ea"/>
                <a:cs typeface="+mn-cs"/>
              </a:rPr>
              <a:t> 2025/2026 </a:t>
            </a:r>
            <a:r>
              <a:rPr lang="cs-CZ" sz="1400" kern="1200" dirty="0">
                <a:solidFill>
                  <a:srgbClr val="000000"/>
                </a:solidFill>
                <a:latin typeface="Segoe UI Web (East European)"/>
                <a:ea typeface="+mn-ea"/>
                <a:cs typeface="+mn-cs"/>
              </a:rPr>
              <a:t>(university-</a:t>
            </a:r>
            <a:r>
              <a:rPr lang="cs-CZ" sz="1400" kern="1200" dirty="0" err="1">
                <a:solidFill>
                  <a:srgbClr val="000000"/>
                </a:solidFill>
                <a:latin typeface="Segoe UI Web (East European)"/>
                <a:ea typeface="+mn-ea"/>
                <a:cs typeface="+mn-cs"/>
              </a:rPr>
              <a:t>wide</a:t>
            </a:r>
            <a:r>
              <a:rPr lang="cs-CZ" sz="1400" kern="1200" dirty="0">
                <a:solidFill>
                  <a:srgbClr val="000000"/>
                </a:solidFill>
                <a:latin typeface="Segoe UI Web (East European)"/>
                <a:ea typeface="+mn-ea"/>
                <a:cs typeface="+mn-cs"/>
              </a:rPr>
              <a:t> level = any student </a:t>
            </a:r>
            <a:r>
              <a:rPr lang="cs-CZ" sz="1400" kern="1200" dirty="0" err="1">
                <a:solidFill>
                  <a:srgbClr val="000000"/>
                </a:solidFill>
                <a:latin typeface="Segoe UI Web (East European)"/>
                <a:ea typeface="+mn-ea"/>
                <a:cs typeface="+mn-cs"/>
              </a:rPr>
              <a:t>can</a:t>
            </a:r>
            <a:r>
              <a:rPr lang="cs-CZ" sz="1400" kern="1200" dirty="0">
                <a:solidFill>
                  <a:srgbClr val="000000"/>
                </a:solidFill>
                <a:latin typeface="Segoe UI Web (East European)"/>
                <a:ea typeface="+mn-ea"/>
                <a:cs typeface="+mn-cs"/>
              </a:rPr>
              <a:t> </a:t>
            </a:r>
            <a:r>
              <a:rPr lang="cs-CZ" sz="1400" kern="1200" dirty="0" err="1">
                <a:solidFill>
                  <a:srgbClr val="000000"/>
                </a:solidFill>
                <a:latin typeface="Segoe UI Web (East European)"/>
                <a:ea typeface="+mn-ea"/>
                <a:cs typeface="+mn-cs"/>
              </a:rPr>
              <a:t>apply</a:t>
            </a:r>
            <a:r>
              <a:rPr lang="cs-CZ" sz="1400" kern="1200" dirty="0">
                <a:solidFill>
                  <a:srgbClr val="000000"/>
                </a:solidFill>
                <a:latin typeface="Segoe UI Web (East European)"/>
                <a:ea typeface="+mn-ea"/>
                <a:cs typeface="+mn-cs"/>
              </a:rPr>
              <a:t> for any university in the </a:t>
            </a:r>
            <a:r>
              <a:rPr lang="cs-CZ" sz="1400" kern="1200" dirty="0" err="1">
                <a:solidFill>
                  <a:srgbClr val="000000"/>
                </a:solidFill>
                <a:latin typeface="Segoe UI Web (East European)"/>
                <a:ea typeface="+mn-ea"/>
                <a:cs typeface="+mn-cs"/>
              </a:rPr>
              <a:t>offer</a:t>
            </a:r>
            <a:r>
              <a:rPr lang="cs-CZ" sz="1400" dirty="0">
                <a:solidFill>
                  <a:srgbClr val="000000"/>
                </a:solidFill>
                <a:latin typeface="Segoe UI Web (East European)"/>
              </a:rPr>
              <a:t> = more </a:t>
            </a:r>
            <a:r>
              <a:rPr lang="cs-CZ" sz="1400" dirty="0" err="1">
                <a:solidFill>
                  <a:srgbClr val="000000"/>
                </a:solidFill>
                <a:latin typeface="Segoe UI Web (East European)"/>
              </a:rPr>
              <a:t>students</a:t>
            </a:r>
            <a:r>
              <a:rPr lang="cs-CZ" sz="1400" dirty="0">
                <a:solidFill>
                  <a:srgbClr val="000000"/>
                </a:solidFill>
                <a:latin typeface="Segoe UI Web (East European)"/>
              </a:rPr>
              <a:t> </a:t>
            </a:r>
            <a:r>
              <a:rPr lang="cs-CZ" sz="1400" dirty="0" err="1">
                <a:solidFill>
                  <a:srgbClr val="000000"/>
                </a:solidFill>
                <a:latin typeface="Segoe UI Web (East European)"/>
              </a:rPr>
              <a:t>competing</a:t>
            </a:r>
            <a:r>
              <a:rPr lang="cs-CZ" sz="1400" dirty="0">
                <a:solidFill>
                  <a:srgbClr val="000000"/>
                </a:solidFill>
                <a:latin typeface="Segoe UI Web (East European)"/>
              </a:rPr>
              <a:t> for </a:t>
            </a:r>
            <a:r>
              <a:rPr lang="cs-CZ" sz="1400" dirty="0" err="1">
                <a:solidFill>
                  <a:srgbClr val="000000"/>
                </a:solidFill>
                <a:latin typeface="Segoe UI Web (East European)"/>
              </a:rPr>
              <a:t>selected</a:t>
            </a:r>
            <a:r>
              <a:rPr lang="cs-CZ" sz="1400" dirty="0">
                <a:solidFill>
                  <a:srgbClr val="000000"/>
                </a:solidFill>
                <a:latin typeface="Segoe UI Web (East European)"/>
              </a:rPr>
              <a:t> university</a:t>
            </a:r>
            <a:r>
              <a:rPr lang="cs-CZ" sz="1400" kern="1200" dirty="0">
                <a:solidFill>
                  <a:srgbClr val="000000"/>
                </a:solidFill>
                <a:latin typeface="Segoe UI Web (East European)"/>
                <a:ea typeface="+mn-ea"/>
                <a:cs typeface="+mn-cs"/>
              </a:rPr>
              <a:t>)</a:t>
            </a:r>
          </a:p>
          <a:p>
            <a:pPr marL="185166" indent="-185166" defTabSz="246888">
              <a:spcAft>
                <a:spcPts val="600"/>
              </a:spcAft>
              <a:buFont typeface="Courier New" panose="02070309020205020404" pitchFamily="49" charset="0"/>
              <a:buChar char="o"/>
            </a:pPr>
            <a:r>
              <a:rPr lang="cs-CZ" sz="1400" kern="1200" dirty="0" err="1">
                <a:solidFill>
                  <a:srgbClr val="000000"/>
                </a:solidFill>
                <a:latin typeface="Segoe UI Web (East European)"/>
                <a:ea typeface="+mn-ea"/>
                <a:cs typeface="+mn-cs"/>
              </a:rPr>
              <a:t>Bilateral</a:t>
            </a:r>
            <a:r>
              <a:rPr lang="cs-CZ" sz="1400" kern="1200" dirty="0">
                <a:solidFill>
                  <a:srgbClr val="000000"/>
                </a:solidFill>
                <a:latin typeface="Segoe UI Web (East European)"/>
                <a:ea typeface="+mn-ea"/>
                <a:cs typeface="+mn-cs"/>
              </a:rPr>
              <a:t> </a:t>
            </a:r>
            <a:r>
              <a:rPr lang="cs-CZ" sz="1400" kern="1200" dirty="0" err="1">
                <a:solidFill>
                  <a:srgbClr val="000000"/>
                </a:solidFill>
                <a:latin typeface="Segoe UI Web (East European)"/>
                <a:ea typeface="+mn-ea"/>
                <a:cs typeface="+mn-cs"/>
              </a:rPr>
              <a:t>agreements</a:t>
            </a:r>
            <a:r>
              <a:rPr lang="cs-CZ" sz="1400" kern="1200" dirty="0">
                <a:solidFill>
                  <a:srgbClr val="000000"/>
                </a:solidFill>
                <a:latin typeface="Segoe UI Web (East European)"/>
                <a:ea typeface="+mn-ea"/>
                <a:cs typeface="+mn-cs"/>
              </a:rPr>
              <a:t>, a </a:t>
            </a:r>
            <a:r>
              <a:rPr lang="cs-CZ" sz="1400" kern="1200" dirty="0" err="1">
                <a:solidFill>
                  <a:srgbClr val="000000"/>
                </a:solidFill>
                <a:latin typeface="Segoe UI Web (East European)"/>
                <a:ea typeface="+mn-ea"/>
                <a:cs typeface="+mn-cs"/>
              </a:rPr>
              <a:t>great</a:t>
            </a:r>
            <a:r>
              <a:rPr lang="cs-CZ" sz="1400" kern="1200" dirty="0">
                <a:solidFill>
                  <a:srgbClr val="000000"/>
                </a:solidFill>
                <a:latin typeface="Segoe UI Web (East European)"/>
                <a:ea typeface="+mn-ea"/>
                <a:cs typeface="+mn-cs"/>
              </a:rPr>
              <a:t> </a:t>
            </a:r>
            <a:r>
              <a:rPr lang="cs-CZ" sz="1400" kern="1200" dirty="0" err="1">
                <a:solidFill>
                  <a:srgbClr val="000000"/>
                </a:solidFill>
                <a:latin typeface="Segoe UI Web (East European)"/>
                <a:ea typeface="+mn-ea"/>
                <a:cs typeface="+mn-cs"/>
              </a:rPr>
              <a:t>opportunity</a:t>
            </a:r>
            <a:r>
              <a:rPr lang="cs-CZ" sz="1400" kern="1200" dirty="0">
                <a:solidFill>
                  <a:srgbClr val="000000"/>
                </a:solidFill>
                <a:latin typeface="Segoe UI Web (East European)"/>
                <a:ea typeface="+mn-ea"/>
                <a:cs typeface="+mn-cs"/>
              </a:rPr>
              <a:t> for non-</a:t>
            </a:r>
            <a:r>
              <a:rPr lang="cs-CZ" sz="1400" kern="1200" dirty="0" err="1">
                <a:solidFill>
                  <a:srgbClr val="000000"/>
                </a:solidFill>
                <a:latin typeface="Segoe UI Web (East European)"/>
                <a:ea typeface="+mn-ea"/>
                <a:cs typeface="+mn-cs"/>
              </a:rPr>
              <a:t>European</a:t>
            </a:r>
            <a:r>
              <a:rPr lang="cs-CZ" sz="1400" kern="1200" dirty="0">
                <a:solidFill>
                  <a:srgbClr val="000000"/>
                </a:solidFill>
                <a:latin typeface="Segoe UI Web (East European)"/>
                <a:ea typeface="+mn-ea"/>
                <a:cs typeface="+mn-cs"/>
              </a:rPr>
              <a:t> </a:t>
            </a:r>
            <a:r>
              <a:rPr lang="cs-CZ" sz="1400" kern="1200" dirty="0" err="1">
                <a:solidFill>
                  <a:srgbClr val="000000"/>
                </a:solidFill>
                <a:latin typeface="Segoe UI Web (East European)"/>
                <a:ea typeface="+mn-ea"/>
                <a:cs typeface="+mn-cs"/>
              </a:rPr>
              <a:t>universities</a:t>
            </a:r>
            <a:endParaRPr lang="cs-CZ" sz="1400" kern="1200" dirty="0">
              <a:solidFill>
                <a:srgbClr val="000000"/>
              </a:solidFill>
              <a:latin typeface="Segoe UI Web (East European)"/>
              <a:ea typeface="+mn-ea"/>
              <a:cs typeface="+mn-cs"/>
            </a:endParaRPr>
          </a:p>
          <a:p>
            <a:pPr marL="185166" indent="-185166" defTabSz="246888">
              <a:spcAft>
                <a:spcPts val="600"/>
              </a:spcAft>
              <a:buFont typeface="Courier New" panose="02070309020205020404" pitchFamily="49" charset="0"/>
              <a:buChar char="o"/>
            </a:pPr>
            <a:r>
              <a:rPr lang="cs-CZ" sz="1400" kern="1200" dirty="0" err="1">
                <a:solidFill>
                  <a:srgbClr val="000000"/>
                </a:solidFill>
                <a:latin typeface="Segoe UI Web (East European)"/>
                <a:ea typeface="+mn-ea"/>
                <a:cs typeface="+mn-cs"/>
              </a:rPr>
              <a:t>Brazil</a:t>
            </a:r>
            <a:r>
              <a:rPr lang="cs-CZ" sz="1400" kern="1200" dirty="0">
                <a:solidFill>
                  <a:srgbClr val="000000"/>
                </a:solidFill>
                <a:latin typeface="Segoe UI Web (East European)"/>
                <a:ea typeface="+mn-ea"/>
                <a:cs typeface="+mn-cs"/>
              </a:rPr>
              <a:t>, </a:t>
            </a:r>
            <a:r>
              <a:rPr lang="cs-CZ" sz="1400" kern="1200" dirty="0" err="1">
                <a:solidFill>
                  <a:srgbClr val="000000"/>
                </a:solidFill>
                <a:latin typeface="Segoe UI Web (East European)"/>
                <a:ea typeface="+mn-ea"/>
                <a:cs typeface="+mn-cs"/>
              </a:rPr>
              <a:t>China</a:t>
            </a:r>
            <a:r>
              <a:rPr lang="cs-CZ" sz="1400" kern="1200" dirty="0">
                <a:solidFill>
                  <a:srgbClr val="000000"/>
                </a:solidFill>
                <a:latin typeface="Segoe UI Web (East European)"/>
                <a:ea typeface="+mn-ea"/>
                <a:cs typeface="+mn-cs"/>
              </a:rPr>
              <a:t>, Georgia, </a:t>
            </a:r>
            <a:r>
              <a:rPr lang="cs-CZ" sz="1400" kern="1200" dirty="0" err="1">
                <a:solidFill>
                  <a:srgbClr val="000000"/>
                </a:solidFill>
                <a:latin typeface="Segoe UI Web (East European)"/>
                <a:ea typeface="+mn-ea"/>
                <a:cs typeface="+mn-cs"/>
              </a:rPr>
              <a:t>Israel</a:t>
            </a:r>
            <a:r>
              <a:rPr lang="cs-CZ" sz="1400" kern="1200" dirty="0">
                <a:solidFill>
                  <a:srgbClr val="000000"/>
                </a:solidFill>
                <a:latin typeface="Segoe UI Web (East European)"/>
                <a:ea typeface="+mn-ea"/>
                <a:cs typeface="+mn-cs"/>
              </a:rPr>
              <a:t>, Japan, </a:t>
            </a:r>
            <a:r>
              <a:rPr lang="cs-CZ" sz="1400" kern="1200" dirty="0" err="1">
                <a:solidFill>
                  <a:srgbClr val="000000"/>
                </a:solidFill>
                <a:latin typeface="Segoe UI Web (East European)"/>
                <a:ea typeface="+mn-ea"/>
                <a:cs typeface="+mn-cs"/>
              </a:rPr>
              <a:t>Canada</a:t>
            </a:r>
            <a:r>
              <a:rPr lang="cs-CZ" sz="1400" kern="1200" dirty="0">
                <a:solidFill>
                  <a:srgbClr val="000000"/>
                </a:solidFill>
                <a:latin typeface="Segoe UI Web (East European)"/>
                <a:ea typeface="+mn-ea"/>
                <a:cs typeface="+mn-cs"/>
              </a:rPr>
              <a:t>, </a:t>
            </a:r>
            <a:r>
              <a:rPr lang="cs-CZ" sz="1400" kern="1200" dirty="0" err="1">
                <a:solidFill>
                  <a:srgbClr val="000000"/>
                </a:solidFill>
                <a:latin typeface="Segoe UI Web (East European)"/>
                <a:ea typeface="+mn-ea"/>
                <a:cs typeface="+mn-cs"/>
              </a:rPr>
              <a:t>Costa</a:t>
            </a:r>
            <a:r>
              <a:rPr lang="cs-CZ" sz="1400" kern="1200" dirty="0">
                <a:solidFill>
                  <a:srgbClr val="000000"/>
                </a:solidFill>
                <a:latin typeface="Segoe UI Web (East European)"/>
                <a:ea typeface="+mn-ea"/>
                <a:cs typeface="+mn-cs"/>
              </a:rPr>
              <a:t> </a:t>
            </a:r>
            <a:r>
              <a:rPr lang="cs-CZ" sz="1400" kern="1200" dirty="0" err="1">
                <a:solidFill>
                  <a:srgbClr val="000000"/>
                </a:solidFill>
                <a:latin typeface="Segoe UI Web (East European)"/>
                <a:ea typeface="+mn-ea"/>
                <a:cs typeface="+mn-cs"/>
              </a:rPr>
              <a:t>Rica</a:t>
            </a:r>
            <a:r>
              <a:rPr lang="cs-CZ" sz="1400" kern="1200" dirty="0">
                <a:solidFill>
                  <a:srgbClr val="000000"/>
                </a:solidFill>
                <a:latin typeface="Segoe UI Web (East European)"/>
                <a:ea typeface="+mn-ea"/>
                <a:cs typeface="+mn-cs"/>
              </a:rPr>
              <a:t>, </a:t>
            </a:r>
            <a:r>
              <a:rPr lang="cs-CZ" sz="1400" kern="1200" dirty="0" err="1">
                <a:solidFill>
                  <a:srgbClr val="000000"/>
                </a:solidFill>
                <a:latin typeface="Segoe UI Web (East European)"/>
                <a:ea typeface="+mn-ea"/>
                <a:cs typeface="+mn-cs"/>
              </a:rPr>
              <a:t>Mexico</a:t>
            </a:r>
            <a:r>
              <a:rPr lang="cs-CZ" sz="1400" kern="1200" dirty="0">
                <a:solidFill>
                  <a:srgbClr val="000000"/>
                </a:solidFill>
                <a:latin typeface="Segoe UI Web (East European)"/>
                <a:ea typeface="+mn-ea"/>
                <a:cs typeface="+mn-cs"/>
              </a:rPr>
              <a:t>, Peru, Taiwan, </a:t>
            </a:r>
            <a:r>
              <a:rPr lang="cs-CZ" sz="1400" kern="1200" dirty="0" err="1">
                <a:solidFill>
                  <a:srgbClr val="000000"/>
                </a:solidFill>
                <a:latin typeface="Segoe UI Web (East European)"/>
                <a:ea typeface="+mn-ea"/>
                <a:cs typeface="+mn-cs"/>
              </a:rPr>
              <a:t>South</a:t>
            </a:r>
            <a:r>
              <a:rPr lang="cs-CZ" sz="1400" kern="1200" dirty="0">
                <a:solidFill>
                  <a:srgbClr val="000000"/>
                </a:solidFill>
                <a:latin typeface="Segoe UI Web (East European)"/>
                <a:ea typeface="+mn-ea"/>
                <a:cs typeface="+mn-cs"/>
              </a:rPr>
              <a:t> Korea, USA, </a:t>
            </a:r>
            <a:r>
              <a:rPr lang="cs-CZ" sz="1400" kern="1200" dirty="0" err="1">
                <a:solidFill>
                  <a:srgbClr val="000000"/>
                </a:solidFill>
                <a:latin typeface="Segoe UI Web (East European)"/>
                <a:ea typeface="+mn-ea"/>
                <a:cs typeface="+mn-cs"/>
              </a:rPr>
              <a:t>Australia</a:t>
            </a:r>
            <a:r>
              <a:rPr lang="cs-CZ" sz="1400" kern="1200" dirty="0">
                <a:solidFill>
                  <a:srgbClr val="000000"/>
                </a:solidFill>
                <a:latin typeface="Segoe UI Web (East European)"/>
                <a:ea typeface="+mn-ea"/>
                <a:cs typeface="+mn-cs"/>
              </a:rPr>
              <a:t>... </a:t>
            </a:r>
            <a:r>
              <a:rPr lang="cs-CZ" sz="1400" kern="1200" dirty="0" err="1">
                <a:solidFill>
                  <a:srgbClr val="000000"/>
                </a:solidFill>
                <a:latin typeface="Segoe UI Web (East European)"/>
                <a:ea typeface="+mn-ea"/>
                <a:cs typeface="+mn-cs"/>
              </a:rPr>
              <a:t>see</a:t>
            </a:r>
            <a:r>
              <a:rPr lang="cs-CZ" sz="1400" kern="1200" dirty="0">
                <a:solidFill>
                  <a:srgbClr val="000000"/>
                </a:solidFill>
                <a:latin typeface="Segoe UI Web (East European)"/>
                <a:ea typeface="+mn-ea"/>
                <a:cs typeface="+mn-cs"/>
              </a:rPr>
              <a:t> </a:t>
            </a:r>
            <a:r>
              <a:rPr lang="cs-CZ" sz="1400" kern="1200" dirty="0" err="1">
                <a:solidFill>
                  <a:srgbClr val="000000"/>
                </a:solidFill>
                <a:latin typeface="Segoe UI Web (East European)"/>
                <a:ea typeface="+mn-ea"/>
                <a:cs typeface="+mn-cs"/>
              </a:rPr>
              <a:t>offer</a:t>
            </a:r>
            <a:r>
              <a:rPr lang="cs-CZ" sz="1400" kern="1200" dirty="0">
                <a:solidFill>
                  <a:srgbClr val="000000"/>
                </a:solidFill>
                <a:latin typeface="Segoe UI Web (East European)"/>
                <a:ea typeface="+mn-ea"/>
                <a:cs typeface="+mn-cs"/>
              </a:rPr>
              <a:t> on CZS </a:t>
            </a:r>
            <a:r>
              <a:rPr lang="cs-CZ" sz="1400" kern="1200" dirty="0" err="1">
                <a:solidFill>
                  <a:srgbClr val="000000"/>
                </a:solidFill>
                <a:latin typeface="Segoe UI Web (East European)"/>
                <a:ea typeface="+mn-ea"/>
                <a:cs typeface="+mn-cs"/>
              </a:rPr>
              <a:t>website</a:t>
            </a:r>
            <a:endParaRPr lang="cs-CZ" sz="1400" kern="1200" dirty="0">
              <a:solidFill>
                <a:srgbClr val="000000"/>
              </a:solidFill>
              <a:latin typeface="Segoe UI Web (East European)"/>
              <a:ea typeface="+mn-ea"/>
              <a:cs typeface="+mn-cs"/>
            </a:endParaRPr>
          </a:p>
          <a:p>
            <a:pPr marL="185166" indent="-185166" defTabSz="246888">
              <a:spcAft>
                <a:spcPts val="600"/>
              </a:spcAft>
              <a:buFont typeface="Courier New" panose="02070309020205020404" pitchFamily="49" charset="0"/>
              <a:buChar char="o"/>
            </a:pPr>
            <a:r>
              <a:rPr lang="cs-CZ" sz="1400" kern="1200" dirty="0" err="1">
                <a:solidFill>
                  <a:srgbClr val="000000"/>
                </a:solidFill>
                <a:latin typeface="Segoe UI Web (East European)"/>
                <a:ea typeface="+mn-ea"/>
                <a:cs typeface="+mn-cs"/>
              </a:rPr>
              <a:t>Requirements</a:t>
            </a:r>
            <a:r>
              <a:rPr lang="cs-CZ" sz="1400" kern="1200" dirty="0">
                <a:solidFill>
                  <a:srgbClr val="000000"/>
                </a:solidFill>
                <a:latin typeface="Segoe UI Web (East European)"/>
                <a:ea typeface="+mn-ea"/>
                <a:cs typeface="+mn-cs"/>
              </a:rPr>
              <a:t> </a:t>
            </a:r>
            <a:r>
              <a:rPr lang="cs-CZ" sz="1400" kern="1200" dirty="0" err="1">
                <a:solidFill>
                  <a:srgbClr val="000000"/>
                </a:solidFill>
                <a:latin typeface="Segoe UI Web (East European)"/>
                <a:ea typeface="+mn-ea"/>
                <a:cs typeface="+mn-cs"/>
              </a:rPr>
              <a:t>depend</a:t>
            </a:r>
            <a:r>
              <a:rPr lang="cs-CZ" sz="1400" kern="1200" dirty="0">
                <a:solidFill>
                  <a:srgbClr val="000000"/>
                </a:solidFill>
                <a:latin typeface="Segoe UI Web (East European)"/>
                <a:ea typeface="+mn-ea"/>
                <a:cs typeface="+mn-cs"/>
              </a:rPr>
              <a:t> on the university</a:t>
            </a:r>
          </a:p>
          <a:p>
            <a:pPr marL="185166" indent="-185166" defTabSz="246888">
              <a:spcAft>
                <a:spcPts val="600"/>
              </a:spcAft>
              <a:buFont typeface="Courier New" panose="02070309020205020404" pitchFamily="49" charset="0"/>
              <a:buChar char="o"/>
            </a:pPr>
            <a:r>
              <a:rPr lang="cs-CZ" sz="1400" kern="1200" dirty="0">
                <a:solidFill>
                  <a:srgbClr val="000000"/>
                </a:solidFill>
                <a:latin typeface="Segoe UI Web (East European)"/>
                <a:ea typeface="+mn-ea"/>
                <a:cs typeface="+mn-cs"/>
              </a:rPr>
              <a:t>minimum 1 </a:t>
            </a:r>
            <a:r>
              <a:rPr lang="cs-CZ" sz="1400" kern="1200" dirty="0" err="1">
                <a:solidFill>
                  <a:srgbClr val="000000"/>
                </a:solidFill>
                <a:latin typeface="Segoe UI Web (East European)"/>
                <a:ea typeface="+mn-ea"/>
                <a:cs typeface="+mn-cs"/>
              </a:rPr>
              <a:t>semester</a:t>
            </a:r>
            <a:r>
              <a:rPr lang="cs-CZ" sz="1400" kern="1200" dirty="0">
                <a:solidFill>
                  <a:srgbClr val="000000"/>
                </a:solidFill>
                <a:latin typeface="Segoe UI Web (East European)"/>
                <a:ea typeface="+mn-ea"/>
                <a:cs typeface="+mn-cs"/>
              </a:rPr>
              <a:t> </a:t>
            </a:r>
          </a:p>
          <a:p>
            <a:pPr marL="185166" indent="-185166" defTabSz="246888">
              <a:spcAft>
                <a:spcPts val="600"/>
              </a:spcAft>
              <a:buFont typeface="Courier New" panose="02070309020205020404" pitchFamily="49" charset="0"/>
              <a:buChar char="o"/>
            </a:pPr>
            <a:r>
              <a:rPr lang="cs-CZ" sz="1400" kern="1200" dirty="0" err="1">
                <a:solidFill>
                  <a:srgbClr val="000000"/>
                </a:solidFill>
                <a:latin typeface="Segoe UI Web (East European)"/>
                <a:ea typeface="+mn-ea"/>
                <a:cs typeface="+mn-cs"/>
              </a:rPr>
              <a:t>expected</a:t>
            </a:r>
            <a:r>
              <a:rPr lang="cs-CZ" sz="1400" kern="1200" dirty="0">
                <a:solidFill>
                  <a:srgbClr val="000000"/>
                </a:solidFill>
                <a:latin typeface="Segoe UI Web (East European)"/>
                <a:ea typeface="+mn-ea"/>
                <a:cs typeface="+mn-cs"/>
              </a:rPr>
              <a:t> </a:t>
            </a:r>
            <a:r>
              <a:rPr lang="cs-CZ" sz="1400" kern="1200" dirty="0" err="1">
                <a:solidFill>
                  <a:srgbClr val="000000"/>
                </a:solidFill>
                <a:latin typeface="Segoe UI Web (East European)"/>
                <a:ea typeface="+mn-ea"/>
                <a:cs typeface="+mn-cs"/>
              </a:rPr>
              <a:t>amount</a:t>
            </a:r>
            <a:r>
              <a:rPr lang="cs-CZ" sz="1400" kern="1200" dirty="0">
                <a:solidFill>
                  <a:srgbClr val="000000"/>
                </a:solidFill>
                <a:latin typeface="Segoe UI Web (East European)"/>
                <a:ea typeface="+mn-ea"/>
                <a:cs typeface="+mn-cs"/>
              </a:rPr>
              <a:t> of </a:t>
            </a:r>
            <a:r>
              <a:rPr lang="cs-CZ" sz="1400" kern="1200" dirty="0" err="1">
                <a:solidFill>
                  <a:srgbClr val="000000"/>
                </a:solidFill>
                <a:latin typeface="Segoe UI Web (East European)"/>
                <a:ea typeface="+mn-ea"/>
                <a:cs typeface="+mn-cs"/>
              </a:rPr>
              <a:t>scholarship</a:t>
            </a:r>
            <a:r>
              <a:rPr lang="cs-CZ" sz="1400" kern="1200" dirty="0">
                <a:solidFill>
                  <a:srgbClr val="000000"/>
                </a:solidFill>
                <a:latin typeface="Segoe UI Web (East European)"/>
                <a:ea typeface="+mn-ea"/>
                <a:cs typeface="+mn-cs"/>
              </a:rPr>
              <a:t>: +- 20 000 CZK per </a:t>
            </a:r>
            <a:r>
              <a:rPr lang="cs-CZ" sz="1400" kern="1200" dirty="0" err="1">
                <a:solidFill>
                  <a:srgbClr val="000000"/>
                </a:solidFill>
                <a:latin typeface="Segoe UI Web (East European)"/>
                <a:ea typeface="+mn-ea"/>
                <a:cs typeface="+mn-cs"/>
              </a:rPr>
              <a:t>month</a:t>
            </a:r>
            <a:br>
              <a:rPr lang="cs-CZ" sz="1400" kern="1200" dirty="0">
                <a:solidFill>
                  <a:srgbClr val="000000"/>
                </a:solidFill>
                <a:latin typeface="Segoe UI Web (East European)"/>
                <a:ea typeface="+mn-ea"/>
                <a:cs typeface="+mn-cs"/>
              </a:rPr>
            </a:br>
            <a:br>
              <a:rPr lang="en-US" sz="1400" kern="1200" dirty="0">
                <a:solidFill>
                  <a:schemeClr val="tx1"/>
                </a:solidFill>
                <a:latin typeface="+mn-lt"/>
                <a:ea typeface="+mn-ea"/>
                <a:cs typeface="+mn-cs"/>
              </a:rPr>
            </a:br>
            <a:r>
              <a:rPr lang="en-US" sz="1400" kern="1200" dirty="0">
                <a:solidFill>
                  <a:srgbClr val="000000"/>
                </a:solidFill>
                <a:latin typeface="Segoe UI Web (East European)"/>
                <a:ea typeface="+mn-ea"/>
                <a:cs typeface="+mn-cs"/>
              </a:rPr>
              <a:t>- </a:t>
            </a:r>
            <a:r>
              <a:rPr lang="en-US" sz="1400" kern="1200" dirty="0">
                <a:solidFill>
                  <a:schemeClr val="tx1"/>
                </a:solidFill>
                <a:latin typeface="Segoe UI Web (East European)"/>
                <a:ea typeface="+mn-ea"/>
                <a:cs typeface="+mn-cs"/>
                <a:hlinkClick r:id="rId3"/>
              </a:rPr>
              <a:t>https://czs.muni.cz/en/mu-student/study-placements/partner-universities</a:t>
            </a:r>
            <a:endParaRPr lang="cs-CZ" sz="1400" kern="1200" dirty="0">
              <a:solidFill>
                <a:schemeClr val="tx1"/>
              </a:solidFill>
              <a:latin typeface="Segoe UI Web (East European)"/>
              <a:ea typeface="+mn-ea"/>
              <a:cs typeface="+mn-cs"/>
            </a:endParaRPr>
          </a:p>
          <a:p>
            <a:pPr marL="185166" indent="-185166" defTabSz="246888">
              <a:spcAft>
                <a:spcPts val="600"/>
              </a:spcAft>
              <a:buFont typeface="Courier New" panose="02070309020205020404" pitchFamily="49" charset="0"/>
              <a:buChar char="o"/>
            </a:pPr>
            <a:endParaRPr lang="cs-CZ" sz="1400" dirty="0">
              <a:latin typeface="Segoe UI Web (East European)"/>
            </a:endParaRPr>
          </a:p>
          <a:p>
            <a:pPr marL="185166" indent="-185166" defTabSz="246888">
              <a:spcAft>
                <a:spcPts val="600"/>
              </a:spcAft>
              <a:buFont typeface="Courier New" panose="02070309020205020404" pitchFamily="49" charset="0"/>
              <a:buChar char="o"/>
            </a:pPr>
            <a:r>
              <a:rPr lang="cs-CZ" sz="1400" dirty="0">
                <a:latin typeface="Segoe UI Web (East European)"/>
              </a:rPr>
              <a:t>+ </a:t>
            </a:r>
            <a:r>
              <a:rPr lang="cs-CZ" sz="1400" dirty="0" err="1">
                <a:latin typeface="Segoe UI Web (East European)"/>
              </a:rPr>
              <a:t>each</a:t>
            </a:r>
            <a:r>
              <a:rPr lang="cs-CZ" sz="1400" dirty="0">
                <a:latin typeface="Segoe UI Web (East European)"/>
              </a:rPr>
              <a:t> </a:t>
            </a:r>
            <a:r>
              <a:rPr lang="cs-CZ" sz="1400" dirty="0" err="1">
                <a:latin typeface="Segoe UI Web (East European)"/>
              </a:rPr>
              <a:t>faculty</a:t>
            </a:r>
            <a:r>
              <a:rPr lang="cs-CZ" sz="1400" dirty="0">
                <a:latin typeface="Segoe UI Web (East European)"/>
              </a:rPr>
              <a:t> </a:t>
            </a:r>
            <a:r>
              <a:rPr lang="cs-CZ" sz="1400" dirty="0" err="1">
                <a:latin typeface="Segoe UI Web (East European)"/>
              </a:rPr>
              <a:t>can</a:t>
            </a:r>
            <a:r>
              <a:rPr lang="cs-CZ" sz="1400" dirty="0">
                <a:latin typeface="Segoe UI Web (East European)"/>
              </a:rPr>
              <a:t> </a:t>
            </a:r>
            <a:r>
              <a:rPr lang="cs-CZ" sz="1400" dirty="0" err="1">
                <a:latin typeface="Segoe UI Web (East European)"/>
              </a:rPr>
              <a:t>have</a:t>
            </a:r>
            <a:r>
              <a:rPr lang="cs-CZ" sz="1400" dirty="0">
                <a:latin typeface="Segoe UI Web (East European)"/>
              </a:rPr>
              <a:t> a „</a:t>
            </a:r>
            <a:r>
              <a:rPr lang="cs-CZ" sz="1400" dirty="0" err="1">
                <a:latin typeface="Segoe UI Web (East European)"/>
              </a:rPr>
              <a:t>faculty</a:t>
            </a:r>
            <a:r>
              <a:rPr lang="cs-CZ" sz="1400" dirty="0">
                <a:latin typeface="Segoe UI Web (East European)"/>
              </a:rPr>
              <a:t> </a:t>
            </a:r>
            <a:r>
              <a:rPr lang="cs-CZ" sz="1400" dirty="0" err="1">
                <a:latin typeface="Segoe UI Web (East European)"/>
              </a:rPr>
              <a:t>quota</a:t>
            </a:r>
            <a:r>
              <a:rPr lang="cs-CZ" sz="1400" dirty="0">
                <a:latin typeface="Segoe UI Web (East European)"/>
              </a:rPr>
              <a:t>“ = limited </a:t>
            </a:r>
            <a:r>
              <a:rPr lang="cs-CZ" sz="1400" dirty="0" err="1">
                <a:latin typeface="Segoe UI Web (East European)"/>
              </a:rPr>
              <a:t>places</a:t>
            </a:r>
            <a:r>
              <a:rPr lang="cs-CZ" sz="1400" dirty="0">
                <a:latin typeface="Segoe UI Web (East European)"/>
              </a:rPr>
              <a:t> </a:t>
            </a:r>
            <a:r>
              <a:rPr lang="cs-CZ" sz="1400" dirty="0" err="1">
                <a:latin typeface="Segoe UI Web (East European)"/>
              </a:rPr>
              <a:t>at</a:t>
            </a:r>
            <a:r>
              <a:rPr lang="cs-CZ" sz="1400" dirty="0">
                <a:latin typeface="Segoe UI Web (East European)"/>
              </a:rPr>
              <a:t> </a:t>
            </a:r>
            <a:r>
              <a:rPr lang="cs-CZ" sz="1400" dirty="0" err="1">
                <a:latin typeface="Segoe UI Web (East European)"/>
              </a:rPr>
              <a:t>certain</a:t>
            </a:r>
            <a:r>
              <a:rPr lang="cs-CZ" sz="1400" dirty="0">
                <a:latin typeface="Segoe UI Web (East European)"/>
              </a:rPr>
              <a:t> </a:t>
            </a:r>
            <a:r>
              <a:rPr lang="cs-CZ" sz="1400" dirty="0" err="1">
                <a:latin typeface="Segoe UI Web (East European)"/>
              </a:rPr>
              <a:t>universities</a:t>
            </a:r>
            <a:r>
              <a:rPr lang="cs-CZ" sz="1400" dirty="0">
                <a:latin typeface="Segoe UI Web (East European)"/>
              </a:rPr>
              <a:t> = </a:t>
            </a:r>
            <a:r>
              <a:rPr lang="cs-CZ" sz="1400" dirty="0" err="1">
                <a:latin typeface="Segoe UI Web (East European)"/>
              </a:rPr>
              <a:t>faculty</a:t>
            </a:r>
            <a:r>
              <a:rPr lang="cs-CZ" sz="1400" dirty="0">
                <a:latin typeface="Segoe UI Web (East European)"/>
              </a:rPr>
              <a:t> </a:t>
            </a:r>
            <a:r>
              <a:rPr lang="cs-CZ" sz="1400" dirty="0" err="1">
                <a:latin typeface="Segoe UI Web (East European)"/>
              </a:rPr>
              <a:t>does</a:t>
            </a:r>
            <a:r>
              <a:rPr lang="cs-CZ" sz="1400" dirty="0">
                <a:latin typeface="Segoe UI Web (East European)"/>
              </a:rPr>
              <a:t> </a:t>
            </a:r>
            <a:r>
              <a:rPr lang="cs-CZ" sz="1400" dirty="0" err="1">
                <a:latin typeface="Segoe UI Web (East European)"/>
              </a:rPr>
              <a:t>their</a:t>
            </a:r>
            <a:r>
              <a:rPr lang="cs-CZ" sz="1400" dirty="0">
                <a:latin typeface="Segoe UI Web (East European)"/>
              </a:rPr>
              <a:t> </a:t>
            </a:r>
            <a:r>
              <a:rPr lang="cs-CZ" sz="1400" dirty="0" err="1">
                <a:latin typeface="Segoe UI Web (East European)"/>
              </a:rPr>
              <a:t>own</a:t>
            </a:r>
            <a:r>
              <a:rPr lang="cs-CZ" sz="1400" dirty="0">
                <a:latin typeface="Segoe UI Web (East European)"/>
              </a:rPr>
              <a:t> </a:t>
            </a:r>
            <a:r>
              <a:rPr lang="cs-CZ" sz="1400" dirty="0" err="1">
                <a:latin typeface="Segoe UI Web (East European)"/>
              </a:rPr>
              <a:t>selection</a:t>
            </a:r>
            <a:r>
              <a:rPr lang="cs-CZ" sz="1400" dirty="0">
                <a:latin typeface="Segoe UI Web (East European)"/>
              </a:rPr>
              <a:t> </a:t>
            </a:r>
            <a:r>
              <a:rPr lang="cs-CZ" sz="1400" dirty="0" err="1">
                <a:latin typeface="Segoe UI Web (East European)"/>
              </a:rPr>
              <a:t>process</a:t>
            </a:r>
            <a:r>
              <a:rPr lang="cs-CZ" sz="1400" dirty="0">
                <a:latin typeface="Segoe UI Web (East European)"/>
              </a:rPr>
              <a:t> + </a:t>
            </a:r>
            <a:r>
              <a:rPr lang="cs-CZ" sz="1400" dirty="0" err="1">
                <a:latin typeface="Segoe UI Web (East European)"/>
              </a:rPr>
              <a:t>nominates</a:t>
            </a:r>
            <a:r>
              <a:rPr lang="cs-CZ" sz="1400" dirty="0">
                <a:latin typeface="Segoe UI Web (East European)"/>
              </a:rPr>
              <a:t> the student </a:t>
            </a:r>
            <a:r>
              <a:rPr lang="cs-CZ" sz="1400" dirty="0" err="1">
                <a:latin typeface="Segoe UI Web (East European)"/>
              </a:rPr>
              <a:t>directly</a:t>
            </a:r>
            <a:r>
              <a:rPr lang="cs-CZ" sz="1400" dirty="0">
                <a:latin typeface="Segoe UI Web (East European)"/>
              </a:rPr>
              <a:t> = TBA in </a:t>
            </a:r>
            <a:r>
              <a:rPr lang="cs-CZ" sz="1400" dirty="0" err="1">
                <a:latin typeface="Segoe UI Web (East European)"/>
              </a:rPr>
              <a:t>November</a:t>
            </a:r>
            <a:r>
              <a:rPr lang="cs-CZ" sz="1400" dirty="0">
                <a:latin typeface="Segoe UI Web (East European)"/>
              </a:rPr>
              <a:t>!</a:t>
            </a:r>
            <a:endParaRPr lang="cs-CZ" sz="3600" dirty="0"/>
          </a:p>
        </p:txBody>
      </p:sp>
    </p:spTree>
    <p:extLst>
      <p:ext uri="{BB962C8B-B14F-4D97-AF65-F5344CB8AC3E}">
        <p14:creationId xmlns:p14="http://schemas.microsoft.com/office/powerpoint/2010/main" val="588485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6" name="Zástupný obsah 4">
            <a:extLst>
              <a:ext uri="{FF2B5EF4-FFF2-40B4-BE49-F238E27FC236}">
                <a16:creationId xmlns:a16="http://schemas.microsoft.com/office/drawing/2014/main" id="{6649A5CB-093E-C036-5FE4-EDF153505378}"/>
              </a:ext>
            </a:extLst>
          </p:cNvPr>
          <p:cNvSpPr>
            <a:spLocks noGrp="1"/>
          </p:cNvSpPr>
          <p:nvPr>
            <p:ph idx="1"/>
          </p:nvPr>
        </p:nvSpPr>
        <p:spPr>
          <a:xfrm>
            <a:off x="256746" y="564537"/>
            <a:ext cx="4707897" cy="6095055"/>
          </a:xfrm>
        </p:spPr>
        <p:txBody>
          <a:bodyPr>
            <a:normAutofit lnSpcReduction="10000"/>
          </a:bodyPr>
          <a:lstStyle/>
          <a:p>
            <a:pPr marL="72000" indent="0">
              <a:buNone/>
            </a:pPr>
            <a:r>
              <a:rPr lang="cs-CZ" sz="2000" b="1" i="0" dirty="0">
                <a:solidFill>
                  <a:srgbClr val="00B050"/>
                </a:solidFill>
                <a:effectLst/>
                <a:latin typeface="Segoe UI Web (East European)"/>
              </a:rPr>
              <a:t>ISEP</a:t>
            </a:r>
          </a:p>
          <a:p>
            <a:pPr lvl="1"/>
            <a:r>
              <a:rPr lang="en-US" sz="1600" kern="1200" dirty="0">
                <a:solidFill>
                  <a:srgbClr val="000000"/>
                </a:solidFill>
                <a:latin typeface="Segoe UI Web (East European)"/>
                <a:ea typeface="+mn-ea"/>
                <a:cs typeface="+mn-cs"/>
              </a:rPr>
              <a:t>only for Bc. and Mgr. students (at the time of application be in 2nd-4th year = 2nd,</a:t>
            </a:r>
            <a:r>
              <a:rPr lang="cs-CZ" sz="1600" kern="1200" dirty="0">
                <a:solidFill>
                  <a:srgbClr val="000000"/>
                </a:solidFill>
                <a:latin typeface="Segoe UI Web (East European)"/>
                <a:ea typeface="+mn-ea"/>
                <a:cs typeface="+mn-cs"/>
              </a:rPr>
              <a:t> </a:t>
            </a:r>
            <a:r>
              <a:rPr lang="en-US" sz="1600" kern="1200" dirty="0">
                <a:solidFill>
                  <a:srgbClr val="000000"/>
                </a:solidFill>
                <a:latin typeface="Segoe UI Web (East European)"/>
                <a:ea typeface="+mn-ea"/>
                <a:cs typeface="+mn-cs"/>
              </a:rPr>
              <a:t>3rd,</a:t>
            </a:r>
            <a:r>
              <a:rPr lang="cs-CZ" sz="1600" kern="1200" dirty="0">
                <a:solidFill>
                  <a:srgbClr val="000000"/>
                </a:solidFill>
                <a:latin typeface="Segoe UI Web (East European)"/>
                <a:ea typeface="+mn-ea"/>
                <a:cs typeface="+mn-cs"/>
              </a:rPr>
              <a:t> </a:t>
            </a:r>
            <a:r>
              <a:rPr lang="en-US" sz="1600" kern="1200" dirty="0">
                <a:solidFill>
                  <a:srgbClr val="000000"/>
                </a:solidFill>
                <a:latin typeface="Segoe UI Web (East European)"/>
                <a:ea typeface="+mn-ea"/>
                <a:cs typeface="+mn-cs"/>
              </a:rPr>
              <a:t>4th year Bc. or 1st year Mgr. studies)</a:t>
            </a:r>
            <a:endParaRPr lang="cs-CZ" sz="1600" kern="1200" dirty="0">
              <a:solidFill>
                <a:srgbClr val="000000"/>
              </a:solidFill>
              <a:latin typeface="Segoe UI Web (East European)"/>
              <a:ea typeface="+mn-ea"/>
              <a:cs typeface="+mn-cs"/>
            </a:endParaRPr>
          </a:p>
          <a:p>
            <a:pPr lvl="1"/>
            <a:r>
              <a:rPr lang="en-US" sz="1600" kern="1200" dirty="0">
                <a:solidFill>
                  <a:srgbClr val="000000"/>
                </a:solidFill>
                <a:latin typeface="Segoe UI Web (East European)"/>
                <a:ea typeface="+mn-ea"/>
                <a:cs typeface="+mn-cs"/>
              </a:rPr>
              <a:t>Nearly 150 universities in the USA and dozens of other universities in 32 countries around the world - such as Canada, New Zealand and various countries in Latin America, Asia and Africa.</a:t>
            </a:r>
            <a:endParaRPr lang="cs-CZ" sz="1600" kern="1200" dirty="0">
              <a:solidFill>
                <a:srgbClr val="000000"/>
              </a:solidFill>
              <a:latin typeface="Segoe UI Web (East European)"/>
              <a:ea typeface="+mn-ea"/>
              <a:cs typeface="+mn-cs"/>
            </a:endParaRPr>
          </a:p>
          <a:p>
            <a:pPr lvl="1"/>
            <a:r>
              <a:rPr lang="en-US" sz="1600" kern="1200" dirty="0">
                <a:solidFill>
                  <a:srgbClr val="000000"/>
                </a:solidFill>
                <a:latin typeface="Segoe UI Web (East European)"/>
                <a:ea typeface="+mn-ea"/>
                <a:cs typeface="+mn-cs"/>
              </a:rPr>
              <a:t>Not really suitable for stays in Australia! - Little chance of placement, for Australia choose rather partner universities</a:t>
            </a:r>
            <a:endParaRPr lang="cs-CZ" sz="1600" kern="1200" dirty="0">
              <a:solidFill>
                <a:srgbClr val="000000"/>
              </a:solidFill>
              <a:latin typeface="Segoe UI Web (East European)"/>
              <a:ea typeface="+mn-ea"/>
              <a:cs typeface="+mn-cs"/>
            </a:endParaRPr>
          </a:p>
          <a:p>
            <a:pPr lvl="1"/>
            <a:r>
              <a:rPr lang="en-US" sz="1600" kern="1200" dirty="0">
                <a:solidFill>
                  <a:srgbClr val="000000"/>
                </a:solidFill>
                <a:latin typeface="Segoe UI Web (East European)"/>
                <a:ea typeface="+mn-ea"/>
                <a:cs typeface="+mn-cs"/>
              </a:rPr>
              <a:t>the student does not pay for accommodation and food, only a one-off contribution to these costs - in the academic year 202</a:t>
            </a:r>
            <a:r>
              <a:rPr lang="cs-CZ" sz="1600" kern="1200" dirty="0">
                <a:solidFill>
                  <a:srgbClr val="000000"/>
                </a:solidFill>
                <a:latin typeface="Segoe UI Web (East European)"/>
                <a:ea typeface="+mn-ea"/>
                <a:cs typeface="+mn-cs"/>
              </a:rPr>
              <a:t>5</a:t>
            </a:r>
            <a:r>
              <a:rPr lang="en-US" sz="1600" kern="1200" dirty="0">
                <a:solidFill>
                  <a:srgbClr val="000000"/>
                </a:solidFill>
                <a:latin typeface="Segoe UI Web (East European)"/>
                <a:ea typeface="+mn-ea"/>
                <a:cs typeface="+mn-cs"/>
              </a:rPr>
              <a:t>/202</a:t>
            </a:r>
            <a:r>
              <a:rPr lang="cs-CZ" sz="1600" kern="1200" dirty="0">
                <a:solidFill>
                  <a:srgbClr val="000000"/>
                </a:solidFill>
                <a:latin typeface="Segoe UI Web (East European)"/>
                <a:ea typeface="+mn-ea"/>
                <a:cs typeface="+mn-cs"/>
              </a:rPr>
              <a:t>6</a:t>
            </a:r>
            <a:r>
              <a:rPr lang="en-US" sz="1600" kern="1200" dirty="0">
                <a:solidFill>
                  <a:srgbClr val="000000"/>
                </a:solidFill>
                <a:latin typeface="Segoe UI Web (East European)"/>
                <a:ea typeface="+mn-ea"/>
                <a:cs typeface="+mn-cs"/>
              </a:rPr>
              <a:t> it is </a:t>
            </a:r>
            <a:r>
              <a:rPr lang="cs-CZ" sz="1600" dirty="0">
                <a:solidFill>
                  <a:srgbClr val="000000"/>
                </a:solidFill>
                <a:latin typeface="Segoe UI Web (East European)"/>
              </a:rPr>
              <a:t>55</a:t>
            </a:r>
            <a:r>
              <a:rPr lang="en-US" sz="1600" kern="1200" dirty="0">
                <a:solidFill>
                  <a:srgbClr val="000000"/>
                </a:solidFill>
                <a:latin typeface="Segoe UI Web (East European)"/>
                <a:ea typeface="+mn-ea"/>
                <a:cs typeface="+mn-cs"/>
              </a:rPr>
              <a:t>,000 CZK/semester-&gt; for Czech costs you have local accommodation and food (great for expensive destinations)</a:t>
            </a:r>
            <a:endParaRPr lang="cs-CZ" sz="1600" kern="1200" dirty="0">
              <a:solidFill>
                <a:srgbClr val="000000"/>
              </a:solidFill>
              <a:latin typeface="Segoe UI Web (East European)"/>
              <a:ea typeface="+mn-ea"/>
              <a:cs typeface="+mn-cs"/>
            </a:endParaRPr>
          </a:p>
          <a:p>
            <a:pPr lvl="1"/>
            <a:r>
              <a:rPr lang="en-US" sz="1600" kern="1200" dirty="0">
                <a:solidFill>
                  <a:srgbClr val="000000"/>
                </a:solidFill>
                <a:latin typeface="Segoe UI Web (East European)"/>
                <a:ea typeface="+mn-ea"/>
                <a:cs typeface="+mn-cs"/>
              </a:rPr>
              <a:t>It is possible to get a scholarship from CZS - up to 20k per month, the student does not pay for accommodation and board</a:t>
            </a:r>
            <a:endParaRPr lang="cs-CZ" sz="1600" kern="1200" dirty="0">
              <a:solidFill>
                <a:srgbClr val="000000"/>
              </a:solidFill>
              <a:latin typeface="Segoe UI Web (East European)"/>
              <a:ea typeface="+mn-ea"/>
              <a:cs typeface="+mn-cs"/>
            </a:endParaRPr>
          </a:p>
          <a:p>
            <a:pPr lvl="1"/>
            <a:r>
              <a:rPr lang="en-US" sz="1600" b="1" kern="1200" dirty="0">
                <a:solidFill>
                  <a:srgbClr val="000000"/>
                </a:solidFill>
                <a:latin typeface="Segoe UI Web (East European)"/>
                <a:ea typeface="+mn-ea"/>
                <a:cs typeface="+mn-cs"/>
              </a:rPr>
              <a:t>Deadline 15.12</a:t>
            </a:r>
            <a:r>
              <a:rPr lang="cs-CZ" sz="1600" b="1" kern="1200" dirty="0">
                <a:solidFill>
                  <a:srgbClr val="000000"/>
                </a:solidFill>
                <a:latin typeface="Segoe UI Web (East European)"/>
                <a:ea typeface="+mn-ea"/>
                <a:cs typeface="+mn-cs"/>
              </a:rPr>
              <a:t>.</a:t>
            </a:r>
            <a:r>
              <a:rPr lang="en-US" sz="1600" b="1" kern="1200" dirty="0">
                <a:solidFill>
                  <a:srgbClr val="000000"/>
                </a:solidFill>
                <a:latin typeface="Segoe UI Web (East European)"/>
                <a:ea typeface="+mn-ea"/>
                <a:cs typeface="+mn-cs"/>
              </a:rPr>
              <a:t> for academic year 202</a:t>
            </a:r>
            <a:r>
              <a:rPr lang="cs-CZ" sz="1600" b="1" dirty="0">
                <a:solidFill>
                  <a:srgbClr val="000000"/>
                </a:solidFill>
                <a:latin typeface="Segoe UI Web (East European)"/>
              </a:rPr>
              <a:t>5</a:t>
            </a:r>
            <a:r>
              <a:rPr lang="en-US" sz="1600" b="1" kern="1200" dirty="0">
                <a:solidFill>
                  <a:srgbClr val="000000"/>
                </a:solidFill>
                <a:latin typeface="Segoe UI Web (East European)"/>
                <a:ea typeface="+mn-ea"/>
                <a:cs typeface="+mn-cs"/>
              </a:rPr>
              <a:t>/202</a:t>
            </a:r>
            <a:r>
              <a:rPr lang="cs-CZ" sz="1600" b="1" dirty="0">
                <a:solidFill>
                  <a:srgbClr val="000000"/>
                </a:solidFill>
                <a:latin typeface="Segoe UI Web (East European)"/>
              </a:rPr>
              <a:t>6</a:t>
            </a:r>
            <a:endParaRPr lang="cs-CZ" sz="1400" b="1" kern="1200" dirty="0">
              <a:solidFill>
                <a:srgbClr val="000000"/>
              </a:solidFill>
              <a:latin typeface="Segoe UI Web (East European)"/>
              <a:ea typeface="+mn-ea"/>
              <a:cs typeface="+mn-cs"/>
            </a:endParaRPr>
          </a:p>
          <a:p>
            <a:pPr marL="324000" lvl="1" indent="0">
              <a:buNone/>
            </a:pPr>
            <a:r>
              <a:rPr lang="en-US" sz="1400" kern="1200" dirty="0">
                <a:solidFill>
                  <a:srgbClr val="000000"/>
                </a:solidFill>
                <a:latin typeface="Segoe UI Web (East European)"/>
                <a:ea typeface="+mn-ea"/>
                <a:cs typeface="+mn-cs"/>
                <a:hlinkClick r:id="rId2"/>
              </a:rPr>
              <a:t>https://czs.muni.cz/cs/student-mu/studijni-pobyty/isep</a:t>
            </a:r>
            <a:r>
              <a:rPr lang="cs-CZ" sz="1400" kern="1200" dirty="0">
                <a:solidFill>
                  <a:srgbClr val="000000"/>
                </a:solidFill>
                <a:latin typeface="Segoe UI Web (East European)"/>
                <a:ea typeface="+mn-ea"/>
                <a:cs typeface="+mn-cs"/>
              </a:rPr>
              <a:t> </a:t>
            </a:r>
            <a:br>
              <a:rPr lang="en-US" sz="1400" kern="1200" dirty="0">
                <a:solidFill>
                  <a:srgbClr val="000000"/>
                </a:solidFill>
                <a:latin typeface="Segoe UI Web (East European)"/>
                <a:ea typeface="+mn-ea"/>
                <a:cs typeface="+mn-cs"/>
              </a:rPr>
            </a:br>
            <a:endParaRPr lang="cs-CZ" sz="1400" kern="1200" dirty="0">
              <a:solidFill>
                <a:srgbClr val="000000"/>
              </a:solidFill>
              <a:latin typeface="Segoe UI Web (East European)"/>
              <a:ea typeface="+mn-ea"/>
              <a:cs typeface="+mn-cs"/>
            </a:endParaRPr>
          </a:p>
        </p:txBody>
      </p:sp>
      <p:sp>
        <p:nvSpPr>
          <p:cNvPr id="8" name="TextovéPole 7">
            <a:extLst>
              <a:ext uri="{FF2B5EF4-FFF2-40B4-BE49-F238E27FC236}">
                <a16:creationId xmlns:a16="http://schemas.microsoft.com/office/drawing/2014/main" id="{B17FBA75-4DD0-00D5-1956-502A23FCC7D7}"/>
              </a:ext>
            </a:extLst>
          </p:cNvPr>
          <p:cNvSpPr txBox="1"/>
          <p:nvPr/>
        </p:nvSpPr>
        <p:spPr>
          <a:xfrm>
            <a:off x="5567503" y="3135086"/>
            <a:ext cx="5955803" cy="3293209"/>
          </a:xfrm>
          <a:prstGeom prst="rect">
            <a:avLst/>
          </a:prstGeom>
          <a:noFill/>
        </p:spPr>
        <p:txBody>
          <a:bodyPr wrap="square">
            <a:spAutoFit/>
          </a:bodyPr>
          <a:lstStyle/>
          <a:p>
            <a:r>
              <a:rPr lang="cs-CZ" sz="2000" b="1" dirty="0">
                <a:solidFill>
                  <a:srgbClr val="00B050"/>
                </a:solidFill>
                <a:latin typeface="Segoe UI Web (East European)"/>
              </a:rPr>
              <a:t>CEEPUS</a:t>
            </a:r>
            <a:br>
              <a:rPr lang="cs-CZ" sz="2000" b="1" dirty="0">
                <a:solidFill>
                  <a:srgbClr val="00B050"/>
                </a:solidFill>
                <a:latin typeface="Segoe UI Web (East European)"/>
              </a:rPr>
            </a:br>
            <a:endParaRPr lang="cs-CZ" sz="2000" b="1" dirty="0">
              <a:solidFill>
                <a:srgbClr val="00B050"/>
              </a:solidFill>
              <a:latin typeface="Segoe UI Web (East European)"/>
            </a:endParaRPr>
          </a:p>
          <a:p>
            <a:pPr marL="342900" indent="-342900">
              <a:buFont typeface="Courier New" panose="02070309020205020404" pitchFamily="49" charset="0"/>
              <a:buChar char="o"/>
            </a:pPr>
            <a:r>
              <a:rPr lang="cs-CZ" sz="1600" dirty="0" err="1">
                <a:solidFill>
                  <a:srgbClr val="000000"/>
                </a:solidFill>
                <a:latin typeface="Segoe UI Web (East European)"/>
              </a:rPr>
              <a:t>Possibility</a:t>
            </a:r>
            <a:r>
              <a:rPr lang="cs-CZ" sz="1600" dirty="0">
                <a:solidFill>
                  <a:srgbClr val="000000"/>
                </a:solidFill>
                <a:latin typeface="Segoe UI Web (East European)"/>
              </a:rPr>
              <a:t> to go on a study </a:t>
            </a:r>
            <a:r>
              <a:rPr lang="cs-CZ" sz="1600" dirty="0" err="1">
                <a:solidFill>
                  <a:srgbClr val="000000"/>
                </a:solidFill>
                <a:latin typeface="Segoe UI Web (East European)"/>
              </a:rPr>
              <a:t>stay</a:t>
            </a:r>
            <a:r>
              <a:rPr lang="cs-CZ" sz="1600" dirty="0">
                <a:solidFill>
                  <a:srgbClr val="000000"/>
                </a:solidFill>
                <a:latin typeface="Segoe UI Web (East European)"/>
              </a:rPr>
              <a:t> </a:t>
            </a:r>
            <a:r>
              <a:rPr lang="cs-CZ" sz="1600" dirty="0" err="1">
                <a:solidFill>
                  <a:srgbClr val="000000"/>
                </a:solidFill>
                <a:latin typeface="Segoe UI Web (East European)"/>
              </a:rPr>
              <a:t>or</a:t>
            </a:r>
            <a:r>
              <a:rPr lang="cs-CZ" sz="1600" dirty="0">
                <a:solidFill>
                  <a:srgbClr val="000000"/>
                </a:solidFill>
                <a:latin typeface="Segoe UI Web (East European)"/>
              </a:rPr>
              <a:t> </a:t>
            </a:r>
            <a:r>
              <a:rPr lang="cs-CZ" sz="1600" dirty="0" err="1">
                <a:solidFill>
                  <a:srgbClr val="000000"/>
                </a:solidFill>
                <a:latin typeface="Segoe UI Web (East European)"/>
              </a:rPr>
              <a:t>summer</a:t>
            </a:r>
            <a:r>
              <a:rPr lang="cs-CZ" sz="1600" dirty="0">
                <a:solidFill>
                  <a:srgbClr val="000000"/>
                </a:solidFill>
                <a:latin typeface="Segoe UI Web (East European)"/>
              </a:rPr>
              <a:t> </a:t>
            </a:r>
            <a:r>
              <a:rPr lang="cs-CZ" sz="1600" dirty="0" err="1">
                <a:solidFill>
                  <a:srgbClr val="000000"/>
                </a:solidFill>
                <a:latin typeface="Segoe UI Web (East European)"/>
              </a:rPr>
              <a:t>school</a:t>
            </a:r>
            <a:r>
              <a:rPr lang="cs-CZ" sz="1600" dirty="0">
                <a:solidFill>
                  <a:srgbClr val="000000"/>
                </a:solidFill>
                <a:latin typeface="Segoe UI Web (East European)"/>
              </a:rPr>
              <a:t> in </a:t>
            </a:r>
            <a:r>
              <a:rPr lang="cs-CZ" sz="1600" dirty="0" err="1">
                <a:solidFill>
                  <a:srgbClr val="000000"/>
                </a:solidFill>
                <a:latin typeface="Segoe UI Web (East European)"/>
              </a:rPr>
              <a:t>Albania</a:t>
            </a:r>
            <a:r>
              <a:rPr lang="cs-CZ" sz="1600" dirty="0">
                <a:solidFill>
                  <a:srgbClr val="000000"/>
                </a:solidFill>
                <a:latin typeface="Segoe UI Web (East European)"/>
              </a:rPr>
              <a:t>, </a:t>
            </a:r>
            <a:r>
              <a:rPr lang="cs-CZ" sz="1600" dirty="0" err="1">
                <a:solidFill>
                  <a:srgbClr val="000000"/>
                </a:solidFill>
                <a:latin typeface="Segoe UI Web (East European)"/>
              </a:rPr>
              <a:t>Bosnia</a:t>
            </a:r>
            <a:r>
              <a:rPr lang="cs-CZ" sz="1600" dirty="0">
                <a:solidFill>
                  <a:srgbClr val="000000"/>
                </a:solidFill>
                <a:latin typeface="Segoe UI Web (East European)"/>
              </a:rPr>
              <a:t> and </a:t>
            </a:r>
            <a:r>
              <a:rPr lang="cs-CZ" sz="1600" dirty="0" err="1">
                <a:solidFill>
                  <a:srgbClr val="000000"/>
                </a:solidFill>
                <a:latin typeface="Segoe UI Web (East European)"/>
              </a:rPr>
              <a:t>Herzegovina</a:t>
            </a:r>
            <a:r>
              <a:rPr lang="cs-CZ" sz="1600" dirty="0">
                <a:solidFill>
                  <a:srgbClr val="000000"/>
                </a:solidFill>
                <a:latin typeface="Segoe UI Web (East European)"/>
              </a:rPr>
              <a:t>, </a:t>
            </a:r>
            <a:r>
              <a:rPr lang="cs-CZ" sz="1600" dirty="0" err="1">
                <a:solidFill>
                  <a:srgbClr val="000000"/>
                </a:solidFill>
                <a:latin typeface="Segoe UI Web (East European)"/>
              </a:rPr>
              <a:t>Bulgaria</a:t>
            </a:r>
            <a:r>
              <a:rPr lang="cs-CZ" sz="1600" dirty="0">
                <a:solidFill>
                  <a:srgbClr val="000000"/>
                </a:solidFill>
                <a:latin typeface="Segoe UI Web (East European)"/>
              </a:rPr>
              <a:t>, </a:t>
            </a:r>
            <a:r>
              <a:rPr lang="cs-CZ" sz="1600" dirty="0" err="1">
                <a:solidFill>
                  <a:srgbClr val="000000"/>
                </a:solidFill>
                <a:latin typeface="Segoe UI Web (East European)"/>
              </a:rPr>
              <a:t>Austria</a:t>
            </a:r>
            <a:r>
              <a:rPr lang="cs-CZ" sz="1600" dirty="0">
                <a:solidFill>
                  <a:srgbClr val="000000"/>
                </a:solidFill>
                <a:latin typeface="Segoe UI Web (East European)"/>
              </a:rPr>
              <a:t>, </a:t>
            </a:r>
            <a:r>
              <a:rPr lang="cs-CZ" sz="1600" dirty="0" err="1">
                <a:solidFill>
                  <a:srgbClr val="000000"/>
                </a:solidFill>
                <a:latin typeface="Segoe UI Web (East European)"/>
              </a:rPr>
              <a:t>Croatia</a:t>
            </a:r>
            <a:r>
              <a:rPr lang="cs-CZ" sz="1600" dirty="0">
                <a:solidFill>
                  <a:srgbClr val="000000"/>
                </a:solidFill>
                <a:latin typeface="Segoe UI Web (East European)"/>
              </a:rPr>
              <a:t>, </a:t>
            </a:r>
            <a:r>
              <a:rPr lang="cs-CZ" sz="1600" dirty="0" err="1">
                <a:solidFill>
                  <a:srgbClr val="000000"/>
                </a:solidFill>
                <a:latin typeface="Segoe UI Web (East European)"/>
              </a:rPr>
              <a:t>Hungary</a:t>
            </a:r>
            <a:r>
              <a:rPr lang="cs-CZ" sz="1600" dirty="0">
                <a:solidFill>
                  <a:srgbClr val="000000"/>
                </a:solidFill>
                <a:latin typeface="Segoe UI Web (East European)"/>
              </a:rPr>
              <a:t>, </a:t>
            </a:r>
            <a:r>
              <a:rPr lang="cs-CZ" sz="1600" dirty="0" err="1">
                <a:solidFill>
                  <a:srgbClr val="000000"/>
                </a:solidFill>
                <a:latin typeface="Segoe UI Web (East European)"/>
              </a:rPr>
              <a:t>Montenegro</a:t>
            </a:r>
            <a:r>
              <a:rPr lang="cs-CZ" sz="1600" dirty="0">
                <a:solidFill>
                  <a:srgbClr val="000000"/>
                </a:solidFill>
                <a:latin typeface="Segoe UI Web (East European)"/>
              </a:rPr>
              <a:t>, </a:t>
            </a:r>
            <a:r>
              <a:rPr lang="cs-CZ" sz="1600" dirty="0" err="1">
                <a:solidFill>
                  <a:srgbClr val="000000"/>
                </a:solidFill>
                <a:latin typeface="Segoe UI Web (East European)"/>
              </a:rPr>
              <a:t>Macedonia</a:t>
            </a:r>
            <a:r>
              <a:rPr lang="cs-CZ" sz="1600" dirty="0">
                <a:solidFill>
                  <a:srgbClr val="000000"/>
                </a:solidFill>
                <a:latin typeface="Segoe UI Web (East European)"/>
              </a:rPr>
              <a:t>, </a:t>
            </a:r>
            <a:r>
              <a:rPr lang="cs-CZ" sz="1600" dirty="0" err="1">
                <a:solidFill>
                  <a:srgbClr val="000000"/>
                </a:solidFill>
                <a:latin typeface="Segoe UI Web (East European)"/>
              </a:rPr>
              <a:t>Poland</a:t>
            </a:r>
            <a:r>
              <a:rPr lang="cs-CZ" sz="1600" dirty="0">
                <a:solidFill>
                  <a:srgbClr val="000000"/>
                </a:solidFill>
                <a:latin typeface="Segoe UI Web (East European)"/>
              </a:rPr>
              <a:t>, </a:t>
            </a:r>
            <a:r>
              <a:rPr lang="cs-CZ" sz="1600" dirty="0" err="1">
                <a:solidFill>
                  <a:srgbClr val="000000"/>
                </a:solidFill>
                <a:latin typeface="Segoe UI Web (East European)"/>
              </a:rPr>
              <a:t>Pristina</a:t>
            </a:r>
            <a:r>
              <a:rPr lang="cs-CZ" sz="1600" dirty="0">
                <a:solidFill>
                  <a:srgbClr val="000000"/>
                </a:solidFill>
                <a:latin typeface="Segoe UI Web (East European)"/>
              </a:rPr>
              <a:t>-Kosovo, </a:t>
            </a:r>
            <a:r>
              <a:rPr lang="cs-CZ" sz="1600" dirty="0" err="1">
                <a:solidFill>
                  <a:srgbClr val="000000"/>
                </a:solidFill>
                <a:latin typeface="Segoe UI Web (East European)"/>
              </a:rPr>
              <a:t>Romania</a:t>
            </a:r>
            <a:r>
              <a:rPr lang="cs-CZ" sz="1600" dirty="0">
                <a:solidFill>
                  <a:srgbClr val="000000"/>
                </a:solidFill>
                <a:latin typeface="Segoe UI Web (East European)"/>
              </a:rPr>
              <a:t>, Slovakia, </a:t>
            </a:r>
            <a:r>
              <a:rPr lang="cs-CZ" sz="1600" dirty="0" err="1">
                <a:solidFill>
                  <a:srgbClr val="000000"/>
                </a:solidFill>
                <a:latin typeface="Segoe UI Web (East European)"/>
              </a:rPr>
              <a:t>Slovenia</a:t>
            </a:r>
            <a:r>
              <a:rPr lang="cs-CZ" sz="1600" dirty="0">
                <a:solidFill>
                  <a:srgbClr val="000000"/>
                </a:solidFill>
                <a:latin typeface="Segoe UI Web (East European)"/>
              </a:rPr>
              <a:t> and </a:t>
            </a:r>
            <a:r>
              <a:rPr lang="cs-CZ" sz="1600" dirty="0" err="1">
                <a:solidFill>
                  <a:srgbClr val="000000"/>
                </a:solidFill>
                <a:latin typeface="Segoe UI Web (East European)"/>
              </a:rPr>
              <a:t>Serbia</a:t>
            </a:r>
            <a:endParaRPr lang="cs-CZ" sz="1600" dirty="0">
              <a:solidFill>
                <a:srgbClr val="000000"/>
              </a:solidFill>
              <a:latin typeface="Segoe UI Web (East European)"/>
            </a:endParaRPr>
          </a:p>
          <a:p>
            <a:pPr marL="342900" indent="-342900">
              <a:buFont typeface="Courier New" panose="02070309020205020404" pitchFamily="49" charset="0"/>
              <a:buChar char="o"/>
            </a:pPr>
            <a:r>
              <a:rPr lang="cs-CZ" sz="1600" dirty="0" err="1">
                <a:solidFill>
                  <a:srgbClr val="000000"/>
                </a:solidFill>
                <a:latin typeface="Segoe UI Web (East European)"/>
              </a:rPr>
              <a:t>Find</a:t>
            </a:r>
            <a:r>
              <a:rPr lang="cs-CZ" sz="1600" dirty="0">
                <a:solidFill>
                  <a:srgbClr val="000000"/>
                </a:solidFill>
                <a:latin typeface="Segoe UI Web (East European)"/>
              </a:rPr>
              <a:t> a university in the country </a:t>
            </a:r>
            <a:r>
              <a:rPr lang="cs-CZ" sz="1600" dirty="0" err="1">
                <a:solidFill>
                  <a:srgbClr val="000000"/>
                </a:solidFill>
                <a:latin typeface="Segoe UI Web (East European)"/>
              </a:rPr>
              <a:t>yourself</a:t>
            </a:r>
            <a:endParaRPr lang="cs-CZ" sz="1600" dirty="0">
              <a:solidFill>
                <a:srgbClr val="000000"/>
              </a:solidFill>
              <a:latin typeface="Segoe UI Web (East European)"/>
            </a:endParaRPr>
          </a:p>
          <a:p>
            <a:pPr marL="342900" indent="-342900">
              <a:buFont typeface="Courier New" panose="02070309020205020404" pitchFamily="49" charset="0"/>
              <a:buChar char="o"/>
            </a:pPr>
            <a:r>
              <a:rPr lang="cs-CZ" sz="1600" dirty="0">
                <a:solidFill>
                  <a:srgbClr val="000000"/>
                </a:solidFill>
                <a:latin typeface="Segoe UI Web (East European)"/>
              </a:rPr>
              <a:t>CZS </a:t>
            </a:r>
            <a:r>
              <a:rPr lang="cs-CZ" sz="1600" dirty="0" err="1">
                <a:solidFill>
                  <a:srgbClr val="000000"/>
                </a:solidFill>
                <a:latin typeface="Segoe UI Web (East European)"/>
              </a:rPr>
              <a:t>reimburses</a:t>
            </a:r>
            <a:r>
              <a:rPr lang="cs-CZ" sz="1600" dirty="0">
                <a:solidFill>
                  <a:srgbClr val="000000"/>
                </a:solidFill>
                <a:latin typeface="Segoe UI Web (East European)"/>
              </a:rPr>
              <a:t> </a:t>
            </a:r>
            <a:r>
              <a:rPr lang="cs-CZ" sz="1600" dirty="0" err="1">
                <a:solidFill>
                  <a:srgbClr val="000000"/>
                </a:solidFill>
                <a:latin typeface="Segoe UI Web (East European)"/>
              </a:rPr>
              <a:t>travel</a:t>
            </a:r>
            <a:r>
              <a:rPr lang="cs-CZ" sz="1600" dirty="0">
                <a:solidFill>
                  <a:srgbClr val="000000"/>
                </a:solidFill>
                <a:latin typeface="Segoe UI Web (East European)"/>
              </a:rPr>
              <a:t> </a:t>
            </a:r>
            <a:r>
              <a:rPr lang="cs-CZ" sz="1600" dirty="0" err="1">
                <a:solidFill>
                  <a:srgbClr val="000000"/>
                </a:solidFill>
                <a:latin typeface="Segoe UI Web (East European)"/>
              </a:rPr>
              <a:t>costs</a:t>
            </a:r>
            <a:endParaRPr lang="cs-CZ" sz="1600" dirty="0">
              <a:solidFill>
                <a:srgbClr val="000000"/>
              </a:solidFill>
              <a:latin typeface="Segoe UI Web (East European)"/>
            </a:endParaRPr>
          </a:p>
          <a:p>
            <a:pPr marL="342900" indent="-342900">
              <a:buFont typeface="Courier New" panose="02070309020205020404" pitchFamily="49" charset="0"/>
              <a:buChar char="o"/>
            </a:pPr>
            <a:r>
              <a:rPr lang="cs-CZ" sz="1600" dirty="0" err="1">
                <a:solidFill>
                  <a:srgbClr val="000000"/>
                </a:solidFill>
                <a:latin typeface="Segoe UI Web (East European)"/>
              </a:rPr>
              <a:t>Scholarship</a:t>
            </a:r>
            <a:r>
              <a:rPr lang="cs-CZ" sz="1600" dirty="0">
                <a:solidFill>
                  <a:srgbClr val="000000"/>
                </a:solidFill>
                <a:latin typeface="Segoe UI Web (East European)"/>
              </a:rPr>
              <a:t> </a:t>
            </a:r>
            <a:r>
              <a:rPr lang="cs-CZ" sz="1600" dirty="0" err="1">
                <a:solidFill>
                  <a:srgbClr val="000000"/>
                </a:solidFill>
                <a:latin typeface="Segoe UI Web (East European)"/>
              </a:rPr>
              <a:t>paid</a:t>
            </a:r>
            <a:r>
              <a:rPr lang="cs-CZ" sz="1600" dirty="0">
                <a:solidFill>
                  <a:srgbClr val="000000"/>
                </a:solidFill>
                <a:latin typeface="Segoe UI Web (East European)"/>
              </a:rPr>
              <a:t> by the </a:t>
            </a:r>
            <a:r>
              <a:rPr lang="cs-CZ" sz="1600" dirty="0" err="1">
                <a:solidFill>
                  <a:srgbClr val="000000"/>
                </a:solidFill>
                <a:latin typeface="Segoe UI Web (East European)"/>
              </a:rPr>
              <a:t>receiving</a:t>
            </a:r>
            <a:r>
              <a:rPr lang="cs-CZ" sz="1600" dirty="0">
                <a:solidFill>
                  <a:srgbClr val="000000"/>
                </a:solidFill>
                <a:latin typeface="Segoe UI Web (East European)"/>
              </a:rPr>
              <a:t> </a:t>
            </a:r>
            <a:r>
              <a:rPr lang="cs-CZ" sz="1600" dirty="0" err="1">
                <a:solidFill>
                  <a:srgbClr val="000000"/>
                </a:solidFill>
                <a:latin typeface="Segoe UI Web (East European)"/>
              </a:rPr>
              <a:t>institution</a:t>
            </a:r>
            <a:endParaRPr lang="cs-CZ" sz="1600" dirty="0">
              <a:solidFill>
                <a:srgbClr val="000000"/>
              </a:solidFill>
              <a:latin typeface="Segoe UI Web (East European)"/>
            </a:endParaRPr>
          </a:p>
          <a:p>
            <a:pPr marL="342900" indent="-342900">
              <a:buFont typeface="Courier New" panose="02070309020205020404" pitchFamily="49" charset="0"/>
              <a:buChar char="o"/>
            </a:pPr>
            <a:r>
              <a:rPr lang="cs-CZ" sz="1600" dirty="0">
                <a:solidFill>
                  <a:srgbClr val="000000"/>
                </a:solidFill>
                <a:latin typeface="Segoe UI Web (East European)"/>
                <a:hlinkClick r:id="rId3"/>
              </a:rPr>
              <a:t>https://czs.muni.cz/cs/student-mu/studijni-pobyty/ceepus</a:t>
            </a:r>
            <a:r>
              <a:rPr lang="cs-CZ" sz="1600" dirty="0">
                <a:solidFill>
                  <a:srgbClr val="000000"/>
                </a:solidFill>
                <a:latin typeface="Segoe UI Web (East European)"/>
              </a:rPr>
              <a:t> </a:t>
            </a:r>
            <a:br>
              <a:rPr lang="cs-CZ" sz="2000" b="0" i="0" dirty="0">
                <a:solidFill>
                  <a:srgbClr val="000000"/>
                </a:solidFill>
                <a:effectLst/>
                <a:latin typeface="Segoe UI Web (East European)"/>
              </a:rPr>
            </a:br>
            <a:br>
              <a:rPr lang="en-US" sz="2000" dirty="0"/>
            </a:br>
            <a:endParaRPr lang="cs-CZ" sz="2000" dirty="0">
              <a:latin typeface="Segoe UI Web (East European)"/>
            </a:endParaRPr>
          </a:p>
        </p:txBody>
      </p:sp>
      <p:sp>
        <p:nvSpPr>
          <p:cNvPr id="10" name="TextovéPole 9">
            <a:extLst>
              <a:ext uri="{FF2B5EF4-FFF2-40B4-BE49-F238E27FC236}">
                <a16:creationId xmlns:a16="http://schemas.microsoft.com/office/drawing/2014/main" id="{1713024C-31CC-FBD1-E3F2-C96696B3A0F9}"/>
              </a:ext>
            </a:extLst>
          </p:cNvPr>
          <p:cNvSpPr txBox="1"/>
          <p:nvPr/>
        </p:nvSpPr>
        <p:spPr>
          <a:xfrm>
            <a:off x="5324231" y="334371"/>
            <a:ext cx="6094562" cy="2646878"/>
          </a:xfrm>
          <a:prstGeom prst="rect">
            <a:avLst/>
          </a:prstGeom>
          <a:noFill/>
        </p:spPr>
        <p:txBody>
          <a:bodyPr wrap="square">
            <a:spAutoFit/>
          </a:bodyPr>
          <a:lstStyle/>
          <a:p>
            <a:pPr lvl="0">
              <a:buNone/>
            </a:pPr>
            <a:r>
              <a:rPr lang="cs-CZ" sz="2000" b="1" dirty="0">
                <a:solidFill>
                  <a:srgbClr val="00B050"/>
                </a:solidFill>
                <a:latin typeface="Segoe UI Web (East European)"/>
              </a:rPr>
              <a:t>EDUC</a:t>
            </a:r>
            <a:br>
              <a:rPr lang="cs-CZ" sz="2000" b="1" dirty="0">
                <a:solidFill>
                  <a:srgbClr val="00B050"/>
                </a:solidFill>
                <a:latin typeface="Segoe UI Web (East European)"/>
              </a:rPr>
            </a:br>
            <a:endParaRPr lang="cs-CZ" sz="2000" b="1" dirty="0">
              <a:solidFill>
                <a:srgbClr val="00B050"/>
              </a:solidFill>
              <a:latin typeface="Segoe UI Web (East European)"/>
            </a:endParaRPr>
          </a:p>
          <a:p>
            <a:pPr marL="285750" lvl="0" indent="-285750">
              <a:buFont typeface="Arial" panose="020B0604020202020204" pitchFamily="34" charset="0"/>
              <a:buChar char="•"/>
            </a:pPr>
            <a:r>
              <a:rPr lang="en-US" b="0" i="0" dirty="0"/>
              <a:t>Partnership with 6 European universities</a:t>
            </a:r>
            <a:endParaRPr lang="cs-CZ" b="0" i="0" dirty="0"/>
          </a:p>
          <a:p>
            <a:pPr marL="285750" lvl="0" indent="-285750">
              <a:buFont typeface="Arial" panose="020B0604020202020204" pitchFamily="34" charset="0"/>
              <a:buChar char="•"/>
            </a:pPr>
            <a:r>
              <a:rPr lang="en-US" b="0" i="0" dirty="0"/>
              <a:t>Opportunity to participate in inter-university online courses</a:t>
            </a:r>
            <a:endParaRPr lang="cs-CZ" b="0" i="0" dirty="0"/>
          </a:p>
          <a:p>
            <a:pPr marL="285750" lvl="0" indent="-285750">
              <a:buFont typeface="Arial" panose="020B0604020202020204" pitchFamily="34" charset="0"/>
              <a:buChar char="•"/>
            </a:pPr>
            <a:r>
              <a:rPr lang="en-US" b="0" i="0" dirty="0"/>
              <a:t>Summer schools</a:t>
            </a:r>
            <a:endParaRPr lang="cs-CZ" b="0" i="0" dirty="0"/>
          </a:p>
          <a:p>
            <a:pPr marL="285750" lvl="0" indent="-285750">
              <a:buFont typeface="Arial" panose="020B0604020202020204" pitchFamily="34" charset="0"/>
              <a:buChar char="•"/>
            </a:pPr>
            <a:r>
              <a:rPr lang="cs-CZ" dirty="0">
                <a:hlinkClick r:id="rId4"/>
              </a:rPr>
              <a:t>GAP YEAR </a:t>
            </a:r>
            <a:r>
              <a:rPr lang="cs-CZ" dirty="0"/>
              <a:t>– 1-2 </a:t>
            </a:r>
            <a:r>
              <a:rPr lang="cs-CZ" dirty="0" err="1"/>
              <a:t>semesters</a:t>
            </a:r>
            <a:endParaRPr lang="cs-CZ" dirty="0"/>
          </a:p>
          <a:p>
            <a:pPr marL="285750" lvl="0" indent="-285750">
              <a:buFont typeface="Arial" panose="020B0604020202020204" pitchFamily="34" charset="0"/>
              <a:buChar char="•"/>
            </a:pPr>
            <a:r>
              <a:rPr lang="cs-CZ" b="0" i="0" dirty="0"/>
              <a:t>Mini </a:t>
            </a:r>
            <a:r>
              <a:rPr lang="cs-CZ" b="0" i="0" dirty="0" err="1"/>
              <a:t>Projects</a:t>
            </a:r>
            <a:br>
              <a:rPr lang="cs-CZ" b="0" i="0" dirty="0"/>
            </a:br>
            <a:br>
              <a:rPr lang="en-US" dirty="0"/>
            </a:br>
            <a:r>
              <a:rPr lang="en-US" b="0" i="0" dirty="0">
                <a:hlinkClick r:id="rId4"/>
              </a:rPr>
              <a:t>https://czs.muni.cz/cs/student-mu/studijni-pobyty/educ</a:t>
            </a:r>
            <a:endParaRPr lang="en-US" dirty="0"/>
          </a:p>
        </p:txBody>
      </p:sp>
    </p:spTree>
    <p:extLst>
      <p:ext uri="{BB962C8B-B14F-4D97-AF65-F5344CB8AC3E}">
        <p14:creationId xmlns:p14="http://schemas.microsoft.com/office/powerpoint/2010/main" val="2274067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6934D8-B5CD-5160-EBE5-C6AE8C116F28}"/>
              </a:ext>
            </a:extLst>
          </p:cNvPr>
          <p:cNvSpPr>
            <a:spLocks noGrp="1"/>
          </p:cNvSpPr>
          <p:nvPr>
            <p:ph type="title"/>
          </p:nvPr>
        </p:nvSpPr>
        <p:spPr/>
        <p:txBody>
          <a:bodyPr/>
          <a:lstStyle/>
          <a:p>
            <a:r>
              <a:rPr lang="cs-CZ" sz="2800" b="1" dirty="0">
                <a:solidFill>
                  <a:srgbClr val="00B050"/>
                </a:solidFill>
                <a:latin typeface="Segoe UI Web (East European)"/>
                <a:ea typeface="+mn-ea"/>
                <a:cs typeface="+mn-cs"/>
              </a:rPr>
              <a:t>EDUC</a:t>
            </a:r>
            <a:r>
              <a:rPr lang="cs-CZ" dirty="0"/>
              <a:t> </a:t>
            </a:r>
            <a:r>
              <a:rPr lang="cs-CZ" sz="2800" b="1" dirty="0" err="1">
                <a:solidFill>
                  <a:srgbClr val="00B050"/>
                </a:solidFill>
                <a:latin typeface="Segoe UI Web (East European)"/>
                <a:ea typeface="+mn-ea"/>
                <a:cs typeface="+mn-cs"/>
              </a:rPr>
              <a:t>Miniprojects</a:t>
            </a:r>
            <a:endParaRPr lang="cs-CZ" sz="2000" b="1" dirty="0">
              <a:solidFill>
                <a:srgbClr val="00B050"/>
              </a:solidFill>
              <a:latin typeface="Segoe UI Web (East European)"/>
              <a:ea typeface="+mn-ea"/>
              <a:cs typeface="+mn-cs"/>
            </a:endParaRPr>
          </a:p>
        </p:txBody>
      </p:sp>
      <p:sp>
        <p:nvSpPr>
          <p:cNvPr id="3" name="Zástupný obsah 2">
            <a:extLst>
              <a:ext uri="{FF2B5EF4-FFF2-40B4-BE49-F238E27FC236}">
                <a16:creationId xmlns:a16="http://schemas.microsoft.com/office/drawing/2014/main" id="{CA6126E0-71D2-8A17-ACC8-E0BC7F8FBBF5}"/>
              </a:ext>
            </a:extLst>
          </p:cNvPr>
          <p:cNvSpPr>
            <a:spLocks noGrp="1"/>
          </p:cNvSpPr>
          <p:nvPr>
            <p:ph sz="half" idx="1"/>
          </p:nvPr>
        </p:nvSpPr>
        <p:spPr/>
        <p:txBody>
          <a:bodyPr/>
          <a:lstStyle/>
          <a:p>
            <a:r>
              <a:rPr lang="cs-CZ" dirty="0" err="1"/>
              <a:t>From</a:t>
            </a:r>
            <a:r>
              <a:rPr lang="cs-CZ" dirty="0"/>
              <a:t> 2024/2025</a:t>
            </a:r>
          </a:p>
          <a:p>
            <a:r>
              <a:rPr lang="cs-CZ" dirty="0"/>
              <a:t>Full-</a:t>
            </a:r>
            <a:r>
              <a:rPr lang="cs-CZ" dirty="0" err="1"/>
              <a:t>time</a:t>
            </a:r>
            <a:r>
              <a:rPr lang="cs-CZ" dirty="0"/>
              <a:t> </a:t>
            </a:r>
            <a:r>
              <a:rPr lang="cs-CZ" dirty="0" err="1"/>
              <a:t>students</a:t>
            </a:r>
            <a:r>
              <a:rPr lang="cs-CZ" dirty="0"/>
              <a:t> </a:t>
            </a:r>
            <a:r>
              <a:rPr lang="cs-CZ" dirty="0" err="1"/>
              <a:t>only</a:t>
            </a:r>
            <a:endParaRPr lang="cs-CZ" dirty="0"/>
          </a:p>
          <a:p>
            <a:r>
              <a:rPr lang="cs-CZ" dirty="0"/>
              <a:t>Project </a:t>
            </a:r>
            <a:r>
              <a:rPr lang="cs-CZ" dirty="0" err="1"/>
              <a:t>must</a:t>
            </a:r>
            <a:r>
              <a:rPr lang="cs-CZ" dirty="0"/>
              <a:t> </a:t>
            </a:r>
            <a:r>
              <a:rPr lang="cs-CZ" dirty="0" err="1"/>
              <a:t>organized</a:t>
            </a:r>
            <a:r>
              <a:rPr lang="cs-CZ" dirty="0"/>
              <a:t> </a:t>
            </a:r>
            <a:r>
              <a:rPr lang="cs-CZ" dirty="0" err="1"/>
              <a:t>with</a:t>
            </a:r>
            <a:r>
              <a:rPr lang="cs-CZ" dirty="0"/>
              <a:t> </a:t>
            </a:r>
            <a:r>
              <a:rPr lang="cs-CZ" dirty="0" err="1"/>
              <a:t>at</a:t>
            </a:r>
            <a:r>
              <a:rPr lang="cs-CZ" dirty="0"/>
              <a:t> least EDUC university</a:t>
            </a:r>
          </a:p>
          <a:p>
            <a:r>
              <a:rPr lang="cs-CZ" dirty="0" err="1"/>
              <a:t>Financial</a:t>
            </a:r>
            <a:r>
              <a:rPr lang="cs-CZ" dirty="0"/>
              <a:t> </a:t>
            </a:r>
            <a:r>
              <a:rPr lang="cs-CZ" dirty="0" err="1"/>
              <a:t>grants</a:t>
            </a:r>
            <a:r>
              <a:rPr lang="cs-CZ" dirty="0"/>
              <a:t> – 20,000 – 50,000 CZK</a:t>
            </a:r>
          </a:p>
          <a:p>
            <a:r>
              <a:rPr lang="cs-CZ" dirty="0"/>
              <a:t>Online </a:t>
            </a:r>
            <a:r>
              <a:rPr lang="cs-CZ" dirty="0">
                <a:hlinkClick r:id="rId3"/>
              </a:rPr>
              <a:t>form</a:t>
            </a:r>
            <a:r>
              <a:rPr lang="cs-CZ" dirty="0"/>
              <a:t> </a:t>
            </a:r>
            <a:r>
              <a:rPr lang="cs-CZ" dirty="0" err="1"/>
              <a:t>until</a:t>
            </a:r>
            <a:r>
              <a:rPr lang="cs-CZ" dirty="0"/>
              <a:t> 31.10.2024</a:t>
            </a:r>
          </a:p>
          <a:p>
            <a:r>
              <a:rPr lang="cs-CZ" dirty="0" err="1"/>
              <a:t>Realization</a:t>
            </a:r>
            <a:r>
              <a:rPr lang="cs-CZ" dirty="0"/>
              <a:t> </a:t>
            </a:r>
            <a:r>
              <a:rPr lang="cs-CZ" dirty="0" err="1"/>
              <a:t>anytime</a:t>
            </a:r>
            <a:r>
              <a:rPr lang="cs-CZ" dirty="0"/>
              <a:t> in the 2025</a:t>
            </a:r>
          </a:p>
        </p:txBody>
      </p:sp>
      <p:sp>
        <p:nvSpPr>
          <p:cNvPr id="4" name="Zástupný obsah 3">
            <a:extLst>
              <a:ext uri="{FF2B5EF4-FFF2-40B4-BE49-F238E27FC236}">
                <a16:creationId xmlns:a16="http://schemas.microsoft.com/office/drawing/2014/main" id="{F4A05453-A7B0-5657-5750-7EC4484238FC}"/>
              </a:ext>
            </a:extLst>
          </p:cNvPr>
          <p:cNvSpPr>
            <a:spLocks noGrp="1"/>
          </p:cNvSpPr>
          <p:nvPr>
            <p:ph sz="half" idx="2"/>
          </p:nvPr>
        </p:nvSpPr>
        <p:spPr/>
        <p:txBody>
          <a:bodyPr/>
          <a:lstStyle/>
          <a:p>
            <a:r>
              <a:rPr lang="cs-CZ" dirty="0" err="1"/>
              <a:t>What</a:t>
            </a:r>
            <a:r>
              <a:rPr lang="cs-CZ" dirty="0"/>
              <a:t> </a:t>
            </a:r>
            <a:r>
              <a:rPr lang="cs-CZ" dirty="0" err="1"/>
              <a:t>is</a:t>
            </a:r>
            <a:r>
              <a:rPr lang="cs-CZ" dirty="0"/>
              <a:t> a „</a:t>
            </a:r>
            <a:r>
              <a:rPr lang="cs-CZ" dirty="0" err="1"/>
              <a:t>project</a:t>
            </a:r>
            <a:r>
              <a:rPr lang="cs-CZ" dirty="0"/>
              <a:t>“?</a:t>
            </a:r>
          </a:p>
          <a:p>
            <a:r>
              <a:rPr lang="cs-CZ" dirty="0"/>
              <a:t> </a:t>
            </a:r>
            <a:r>
              <a:rPr lang="cs-CZ" dirty="0" err="1"/>
              <a:t>it</a:t>
            </a:r>
            <a:r>
              <a:rPr lang="cs-CZ" dirty="0"/>
              <a:t> </a:t>
            </a:r>
            <a:r>
              <a:rPr lang="cs-CZ" dirty="0" err="1"/>
              <a:t>can</a:t>
            </a:r>
            <a:r>
              <a:rPr lang="cs-CZ" dirty="0"/>
              <a:t> </a:t>
            </a:r>
            <a:r>
              <a:rPr lang="cs-CZ" dirty="0" err="1"/>
              <a:t>be</a:t>
            </a:r>
            <a:r>
              <a:rPr lang="cs-CZ" dirty="0"/>
              <a:t> </a:t>
            </a:r>
            <a:r>
              <a:rPr lang="cs-CZ" dirty="0" err="1"/>
              <a:t>organization</a:t>
            </a:r>
            <a:r>
              <a:rPr lang="cs-CZ" dirty="0"/>
              <a:t> of </a:t>
            </a:r>
            <a:r>
              <a:rPr lang="cs-CZ" dirty="0" err="1"/>
              <a:t>an</a:t>
            </a:r>
            <a:r>
              <a:rPr lang="cs-CZ" dirty="0"/>
              <a:t> event, workshop, </a:t>
            </a:r>
            <a:r>
              <a:rPr lang="cs-CZ" dirty="0" err="1"/>
              <a:t>seminar</a:t>
            </a:r>
            <a:r>
              <a:rPr lang="cs-CZ" dirty="0"/>
              <a:t>, </a:t>
            </a:r>
            <a:r>
              <a:rPr lang="cs-CZ" dirty="0" err="1"/>
              <a:t>round</a:t>
            </a:r>
            <a:r>
              <a:rPr lang="cs-CZ" dirty="0"/>
              <a:t> table, </a:t>
            </a:r>
            <a:r>
              <a:rPr lang="cs-CZ" dirty="0" err="1"/>
              <a:t>etc</a:t>
            </a:r>
            <a:r>
              <a:rPr lang="cs-CZ" dirty="0"/>
              <a:t>.</a:t>
            </a:r>
          </a:p>
          <a:p>
            <a:r>
              <a:rPr lang="en-US" dirty="0"/>
              <a:t>sustainability, the third role of the university, current social challenges or volunteer, social, publishing and scientific activities</a:t>
            </a:r>
            <a:endParaRPr lang="cs-CZ" dirty="0"/>
          </a:p>
        </p:txBody>
      </p:sp>
    </p:spTree>
    <p:extLst>
      <p:ext uri="{BB962C8B-B14F-4D97-AF65-F5344CB8AC3E}">
        <p14:creationId xmlns:p14="http://schemas.microsoft.com/office/powerpoint/2010/main" val="1146157635"/>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D370A18-60CA-F28C-0C8E-B712750D0D3D}"/>
              </a:ext>
            </a:extLst>
          </p:cNvPr>
          <p:cNvSpPr>
            <a:spLocks noGrp="1"/>
          </p:cNvSpPr>
          <p:nvPr>
            <p:ph type="title"/>
          </p:nvPr>
        </p:nvSpPr>
        <p:spPr>
          <a:xfrm>
            <a:off x="6194715" y="832589"/>
            <a:ext cx="5334930" cy="1157941"/>
          </a:xfrm>
        </p:spPr>
        <p:txBody>
          <a:bodyPr vert="horz" lIns="91440" tIns="45720" rIns="91440" bIns="45720" rtlCol="0" anchor="b">
            <a:normAutofit fontScale="90000"/>
          </a:bodyPr>
          <a:lstStyle/>
          <a:p>
            <a:pPr algn="ctr"/>
            <a:r>
              <a:rPr lang="cs-CZ" b="1" dirty="0" err="1"/>
              <a:t>SCHOLARSHIPS</a:t>
            </a:r>
            <a:r>
              <a:rPr lang="cs-CZ" b="1" dirty="0"/>
              <a:t> </a:t>
            </a:r>
            <a:br>
              <a:rPr lang="cs-CZ" b="1" dirty="0"/>
            </a:br>
            <a:r>
              <a:rPr lang="cs-CZ" sz="1800" b="1" dirty="0"/>
              <a:t>(</a:t>
            </a:r>
            <a:r>
              <a:rPr lang="cs-CZ" sz="1800" b="1" dirty="0" err="1"/>
              <a:t>SOME</a:t>
            </a:r>
            <a:r>
              <a:rPr lang="cs-CZ" sz="1800" b="1" dirty="0"/>
              <a:t>  OF THE </a:t>
            </a:r>
            <a:r>
              <a:rPr lang="cs-CZ" sz="1800" b="1" dirty="0" err="1"/>
              <a:t>OPTIONS</a:t>
            </a:r>
            <a:r>
              <a:rPr lang="cs-CZ" sz="1800" b="1" dirty="0"/>
              <a:t>)</a:t>
            </a:r>
            <a:endParaRPr lang="en-US" b="1" dirty="0"/>
          </a:p>
        </p:txBody>
      </p:sp>
      <p:pic>
        <p:nvPicPr>
          <p:cNvPr id="6" name="Obrázek 5">
            <a:extLst>
              <a:ext uri="{FF2B5EF4-FFF2-40B4-BE49-F238E27FC236}">
                <a16:creationId xmlns:a16="http://schemas.microsoft.com/office/drawing/2014/main" id="{DE797649-1E58-F4DB-7DF8-E96B2D8F6347}"/>
              </a:ext>
            </a:extLst>
          </p:cNvPr>
          <p:cNvPicPr>
            <a:picLocks noChangeAspect="1"/>
          </p:cNvPicPr>
          <p:nvPr/>
        </p:nvPicPr>
        <p:blipFill rotWithShape="1">
          <a:blip r:embed="rId2"/>
          <a:srcRect l="1000" r="-3" b="-3"/>
          <a:stretch/>
        </p:blipFill>
        <p:spPr>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34" name="Obdélník 33">
            <a:extLst>
              <a:ext uri="{FF2B5EF4-FFF2-40B4-BE49-F238E27FC236}">
                <a16:creationId xmlns:a16="http://schemas.microsoft.com/office/drawing/2014/main" id="{A881B1BE-138D-FF2B-28FA-FADDD2256E18}"/>
              </a:ext>
            </a:extLst>
          </p:cNvPr>
          <p:cNvSpPr/>
          <p:nvPr/>
        </p:nvSpPr>
        <p:spPr>
          <a:xfrm>
            <a:off x="3251990" y="2735587"/>
            <a:ext cx="2420434"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cs-CZ"/>
          </a:p>
        </p:txBody>
      </p:sp>
      <p:graphicFrame>
        <p:nvGraphicFramePr>
          <p:cNvPr id="53" name="Zástupný text 2">
            <a:extLst>
              <a:ext uri="{FF2B5EF4-FFF2-40B4-BE49-F238E27FC236}">
                <a16:creationId xmlns:a16="http://schemas.microsoft.com/office/drawing/2014/main" id="{C34D302A-A776-0F28-3F78-EA6237601771}"/>
              </a:ext>
            </a:extLst>
          </p:cNvPr>
          <p:cNvGraphicFramePr/>
          <p:nvPr>
            <p:extLst>
              <p:ext uri="{D42A27DB-BD31-4B8C-83A1-F6EECF244321}">
                <p14:modId xmlns:p14="http://schemas.microsoft.com/office/powerpoint/2010/main" val="1674758409"/>
              </p:ext>
            </p:extLst>
          </p:nvPr>
        </p:nvGraphicFramePr>
        <p:xfrm>
          <a:off x="6194715" y="2141591"/>
          <a:ext cx="5796002" cy="4214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ovéPole 14">
            <a:extLst>
              <a:ext uri="{FF2B5EF4-FFF2-40B4-BE49-F238E27FC236}">
                <a16:creationId xmlns:a16="http://schemas.microsoft.com/office/drawing/2014/main" id="{E45863AD-7704-3277-08DF-AE14000D3F04}"/>
              </a:ext>
            </a:extLst>
          </p:cNvPr>
          <p:cNvSpPr txBox="1"/>
          <p:nvPr/>
        </p:nvSpPr>
        <p:spPr>
          <a:xfrm>
            <a:off x="1414926" y="5847659"/>
            <a:ext cx="6094562" cy="923330"/>
          </a:xfrm>
          <a:prstGeom prst="rect">
            <a:avLst/>
          </a:prstGeom>
          <a:noFill/>
        </p:spPr>
        <p:txBody>
          <a:bodyPr wrap="square">
            <a:spAutoFit/>
          </a:bodyPr>
          <a:lstStyle/>
          <a:p>
            <a:pPr marL="285750" indent="-285750">
              <a:buFont typeface="Arial" panose="020B0604020202020204" pitchFamily="34" charset="0"/>
              <a:buChar char="•"/>
            </a:pPr>
            <a:r>
              <a:rPr lang="en-US" sz="1800" kern="0" dirty="0"/>
              <a:t>The scholarship is meant to make it easier for you and cover some of the costs, but it probably won't cover all the costs - you are expected to participate financially</a:t>
            </a:r>
            <a:r>
              <a:rPr lang="cs-CZ" sz="1800" kern="0" dirty="0"/>
              <a:t> as </a:t>
            </a:r>
            <a:r>
              <a:rPr lang="cs-CZ" sz="1800" kern="0" dirty="0" err="1"/>
              <a:t>well</a:t>
            </a:r>
            <a:endParaRPr lang="cs-CZ" sz="1800" kern="0" dirty="0"/>
          </a:p>
        </p:txBody>
      </p:sp>
    </p:spTree>
    <p:extLst>
      <p:ext uri="{BB962C8B-B14F-4D97-AF65-F5344CB8AC3E}">
        <p14:creationId xmlns:p14="http://schemas.microsoft.com/office/powerpoint/2010/main" val="3544535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1B6381-5A4E-C7A9-A46E-C9D834BE082E}"/>
              </a:ext>
            </a:extLst>
          </p:cNvPr>
          <p:cNvSpPr>
            <a:spLocks noGrp="1"/>
          </p:cNvSpPr>
          <p:nvPr>
            <p:ph type="title"/>
          </p:nvPr>
        </p:nvSpPr>
        <p:spPr>
          <a:xfrm>
            <a:off x="0" y="320630"/>
            <a:ext cx="12191999" cy="1325563"/>
          </a:xfrm>
        </p:spPr>
        <p:txBody>
          <a:bodyPr>
            <a:normAutofit/>
          </a:bodyPr>
          <a:lstStyle/>
          <a:p>
            <a:r>
              <a:rPr lang="en-US" sz="3200" b="1" dirty="0"/>
              <a:t>Faculty mobility scholarships - applications in the </a:t>
            </a:r>
            <a:r>
              <a:rPr lang="cs-CZ" sz="3200" b="1" dirty="0" err="1"/>
              <a:t>Document</a:t>
            </a:r>
            <a:r>
              <a:rPr lang="cs-CZ" sz="3200" b="1" dirty="0"/>
              <a:t> Office </a:t>
            </a:r>
            <a:r>
              <a:rPr lang="en-US" sz="3200" b="1" dirty="0"/>
              <a:t>IS MU</a:t>
            </a:r>
            <a:endParaRPr lang="cs-CZ" sz="3200" b="1" dirty="0"/>
          </a:p>
        </p:txBody>
      </p:sp>
      <p:sp>
        <p:nvSpPr>
          <p:cNvPr id="3" name="Zástupný obsah 2">
            <a:extLst>
              <a:ext uri="{FF2B5EF4-FFF2-40B4-BE49-F238E27FC236}">
                <a16:creationId xmlns:a16="http://schemas.microsoft.com/office/drawing/2014/main" id="{4E33CBF2-C393-CD65-297E-10821EA68869}"/>
              </a:ext>
            </a:extLst>
          </p:cNvPr>
          <p:cNvSpPr>
            <a:spLocks noGrp="1"/>
          </p:cNvSpPr>
          <p:nvPr>
            <p:ph sz="half" idx="1"/>
          </p:nvPr>
        </p:nvSpPr>
        <p:spPr>
          <a:xfrm>
            <a:off x="226092" y="1368425"/>
            <a:ext cx="2879785" cy="3101764"/>
          </a:xfrm>
        </p:spPr>
        <p:txBody>
          <a:bodyPr>
            <a:normAutofit/>
          </a:bodyPr>
          <a:lstStyle/>
          <a:p>
            <a:r>
              <a:rPr lang="en-US" dirty="0"/>
              <a:t>For Bc. Students</a:t>
            </a:r>
            <a:endParaRPr lang="cs-CZ" dirty="0"/>
          </a:p>
          <a:p>
            <a:pPr lvl="1"/>
            <a:r>
              <a:rPr lang="en-US" dirty="0"/>
              <a:t>A.5a -&gt; Erasmus+ support</a:t>
            </a:r>
            <a:endParaRPr lang="cs-CZ" dirty="0"/>
          </a:p>
          <a:p>
            <a:pPr lvl="1"/>
            <a:r>
              <a:rPr lang="en-US" dirty="0"/>
              <a:t>A.5.b -&gt; support for </a:t>
            </a:r>
            <a:r>
              <a:rPr lang="cs-CZ" dirty="0" err="1"/>
              <a:t>stays</a:t>
            </a:r>
            <a:r>
              <a:rPr lang="en-US" dirty="0"/>
              <a:t> outside mobility </a:t>
            </a:r>
            <a:r>
              <a:rPr lang="en-US" dirty="0" err="1"/>
              <a:t>programmes</a:t>
            </a:r>
            <a:endParaRPr lang="cs-CZ" dirty="0"/>
          </a:p>
          <a:p>
            <a:pPr marL="0" indent="0">
              <a:buNone/>
            </a:pPr>
            <a:endParaRPr lang="cs-CZ" dirty="0"/>
          </a:p>
        </p:txBody>
      </p:sp>
      <p:sp>
        <p:nvSpPr>
          <p:cNvPr id="4" name="Zástupný obsah 3">
            <a:extLst>
              <a:ext uri="{FF2B5EF4-FFF2-40B4-BE49-F238E27FC236}">
                <a16:creationId xmlns:a16="http://schemas.microsoft.com/office/drawing/2014/main" id="{C1EA49B6-5F01-3027-78EB-F55A42A8B3DD}"/>
              </a:ext>
            </a:extLst>
          </p:cNvPr>
          <p:cNvSpPr>
            <a:spLocks noGrp="1"/>
          </p:cNvSpPr>
          <p:nvPr>
            <p:ph sz="half" idx="2"/>
          </p:nvPr>
        </p:nvSpPr>
        <p:spPr>
          <a:xfrm>
            <a:off x="4183141" y="1378989"/>
            <a:ext cx="3075317" cy="4351338"/>
          </a:xfrm>
        </p:spPr>
        <p:txBody>
          <a:bodyPr>
            <a:normAutofit/>
          </a:bodyPr>
          <a:lstStyle/>
          <a:p>
            <a:r>
              <a:rPr lang="nn-NO" dirty="0"/>
              <a:t>For Mgr. Students</a:t>
            </a:r>
            <a:endParaRPr lang="cs-CZ" dirty="0"/>
          </a:p>
          <a:p>
            <a:pPr lvl="1"/>
            <a:r>
              <a:rPr lang="nn-NO" dirty="0"/>
              <a:t>A.5a -&gt; Erasmus+ support</a:t>
            </a:r>
            <a:endParaRPr lang="cs-CZ" dirty="0"/>
          </a:p>
          <a:p>
            <a:pPr marL="457200" lvl="1" indent="0">
              <a:buNone/>
            </a:pPr>
            <a:endParaRPr lang="cs-CZ" dirty="0"/>
          </a:p>
        </p:txBody>
      </p:sp>
      <p:sp>
        <p:nvSpPr>
          <p:cNvPr id="6" name="Zástupný obsah 3">
            <a:extLst>
              <a:ext uri="{FF2B5EF4-FFF2-40B4-BE49-F238E27FC236}">
                <a16:creationId xmlns:a16="http://schemas.microsoft.com/office/drawing/2014/main" id="{BCA3304D-411A-44C8-FC48-B511D4B1D2A1}"/>
              </a:ext>
            </a:extLst>
          </p:cNvPr>
          <p:cNvSpPr txBox="1">
            <a:spLocks/>
          </p:cNvSpPr>
          <p:nvPr/>
        </p:nvSpPr>
        <p:spPr>
          <a:xfrm>
            <a:off x="8900682" y="1345475"/>
            <a:ext cx="3075317"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For PhD students</a:t>
            </a:r>
            <a:endParaRPr lang="cs-CZ" dirty="0"/>
          </a:p>
          <a:p>
            <a:pPr lvl="1"/>
            <a:r>
              <a:rPr lang="en-US" dirty="0"/>
              <a:t>A.6 -&gt; support for stays of more than 30 days (shorter stays only if the </a:t>
            </a:r>
            <a:r>
              <a:rPr lang="cs-CZ" dirty="0" err="1"/>
              <a:t>mandatory</a:t>
            </a:r>
            <a:r>
              <a:rPr lang="en-US" dirty="0"/>
              <a:t> internship is split)</a:t>
            </a:r>
            <a:endParaRPr lang="cs-CZ" dirty="0"/>
          </a:p>
        </p:txBody>
      </p:sp>
      <p:sp>
        <p:nvSpPr>
          <p:cNvPr id="9" name="TextovéPole 8">
            <a:extLst>
              <a:ext uri="{FF2B5EF4-FFF2-40B4-BE49-F238E27FC236}">
                <a16:creationId xmlns:a16="http://schemas.microsoft.com/office/drawing/2014/main" id="{6A77ED85-B202-87D6-C381-ED3E629521F0}"/>
              </a:ext>
            </a:extLst>
          </p:cNvPr>
          <p:cNvSpPr txBox="1"/>
          <p:nvPr/>
        </p:nvSpPr>
        <p:spPr>
          <a:xfrm>
            <a:off x="528521" y="6189288"/>
            <a:ext cx="8566030" cy="369332"/>
          </a:xfrm>
          <a:prstGeom prst="rect">
            <a:avLst/>
          </a:prstGeom>
          <a:noFill/>
        </p:spPr>
        <p:txBody>
          <a:bodyPr wrap="square" rtlCol="0">
            <a:spAutoFit/>
          </a:bodyPr>
          <a:lstStyle/>
          <a:p>
            <a:r>
              <a:rPr lang="cs-CZ" dirty="0" err="1">
                <a:hlinkClick r:id="rId2"/>
              </a:rPr>
              <a:t>Dean‘s</a:t>
            </a:r>
            <a:r>
              <a:rPr lang="cs-CZ" dirty="0">
                <a:hlinkClick r:id="rId2"/>
              </a:rPr>
              <a:t> </a:t>
            </a:r>
            <a:r>
              <a:rPr lang="cs-CZ" dirty="0" err="1">
                <a:hlinkClick r:id="rId2"/>
              </a:rPr>
              <a:t>Measure</a:t>
            </a:r>
            <a:r>
              <a:rPr lang="cs-CZ" dirty="0">
                <a:hlinkClick r:id="rId2"/>
              </a:rPr>
              <a:t> 7/2019 – </a:t>
            </a:r>
            <a:r>
              <a:rPr lang="cs-CZ" dirty="0" err="1">
                <a:hlinkClick r:id="rId2"/>
              </a:rPr>
              <a:t>Terms</a:t>
            </a:r>
            <a:r>
              <a:rPr lang="cs-CZ" dirty="0">
                <a:hlinkClick r:id="rId2"/>
              </a:rPr>
              <a:t> of </a:t>
            </a:r>
            <a:r>
              <a:rPr lang="cs-CZ" dirty="0" err="1">
                <a:hlinkClick r:id="rId2"/>
              </a:rPr>
              <a:t>Scholarships</a:t>
            </a:r>
            <a:r>
              <a:rPr lang="cs-CZ" dirty="0">
                <a:hlinkClick r:id="rId2"/>
              </a:rPr>
              <a:t> </a:t>
            </a:r>
            <a:r>
              <a:rPr lang="cs-CZ" dirty="0" err="1">
                <a:hlinkClick r:id="rId2"/>
              </a:rPr>
              <a:t>programmes</a:t>
            </a:r>
            <a:endParaRPr lang="cs-CZ" dirty="0"/>
          </a:p>
        </p:txBody>
      </p:sp>
      <p:pic>
        <p:nvPicPr>
          <p:cNvPr id="13" name="Obrázek 12">
            <a:extLst>
              <a:ext uri="{FF2B5EF4-FFF2-40B4-BE49-F238E27FC236}">
                <a16:creationId xmlns:a16="http://schemas.microsoft.com/office/drawing/2014/main" id="{7B5E3E94-C026-94BF-F394-FEE19062947A}"/>
              </a:ext>
            </a:extLst>
          </p:cNvPr>
          <p:cNvPicPr>
            <a:picLocks noChangeAspect="1"/>
          </p:cNvPicPr>
          <p:nvPr/>
        </p:nvPicPr>
        <p:blipFill rotWithShape="1">
          <a:blip r:embed="rId3"/>
          <a:srcRect r="12531"/>
          <a:stretch/>
        </p:blipFill>
        <p:spPr>
          <a:xfrm>
            <a:off x="3036866" y="2693988"/>
            <a:ext cx="5322131" cy="3377259"/>
          </a:xfrm>
          <a:prstGeom prst="rect">
            <a:avLst/>
          </a:prstGeom>
        </p:spPr>
      </p:pic>
      <p:pic>
        <p:nvPicPr>
          <p:cNvPr id="8" name="Obrázek 7">
            <a:extLst>
              <a:ext uri="{FF2B5EF4-FFF2-40B4-BE49-F238E27FC236}">
                <a16:creationId xmlns:a16="http://schemas.microsoft.com/office/drawing/2014/main" id="{D118CC4E-2212-6732-BED9-DC7E7099158E}"/>
              </a:ext>
            </a:extLst>
          </p:cNvPr>
          <p:cNvPicPr>
            <a:picLocks noChangeAspect="1"/>
          </p:cNvPicPr>
          <p:nvPr/>
        </p:nvPicPr>
        <p:blipFill>
          <a:blip r:embed="rId4"/>
          <a:stretch>
            <a:fillRect/>
          </a:stretch>
        </p:blipFill>
        <p:spPr>
          <a:xfrm rot="1925652">
            <a:off x="6862791" y="4418099"/>
            <a:ext cx="6450162" cy="1325563"/>
          </a:xfrm>
          <a:prstGeom prst="rect">
            <a:avLst/>
          </a:prstGeom>
        </p:spPr>
      </p:pic>
      <mc:AlternateContent xmlns:mc="http://schemas.openxmlformats.org/markup-compatibility/2006" xmlns:p14="http://schemas.microsoft.com/office/powerpoint/2010/main">
        <mc:Choice Requires="p14">
          <p:contentPart p14:bwMode="auto" r:id="rId5">
            <p14:nvContentPartPr>
              <p14:cNvPr id="14" name="Rukopis 13">
                <a:extLst>
                  <a:ext uri="{FF2B5EF4-FFF2-40B4-BE49-F238E27FC236}">
                    <a16:creationId xmlns:a16="http://schemas.microsoft.com/office/drawing/2014/main" id="{82710770-46E5-5022-CFDC-51A08C8E87FB}"/>
                  </a:ext>
                </a:extLst>
              </p14:cNvPr>
              <p14:cNvContentPartPr/>
              <p14:nvPr/>
            </p14:nvContentPartPr>
            <p14:xfrm>
              <a:off x="3071031" y="5865657"/>
              <a:ext cx="4312440" cy="34920"/>
            </p14:xfrm>
          </p:contentPart>
        </mc:Choice>
        <mc:Fallback xmlns="">
          <p:pic>
            <p:nvPicPr>
              <p:cNvPr id="14" name="Rukopis 13">
                <a:extLst>
                  <a:ext uri="{FF2B5EF4-FFF2-40B4-BE49-F238E27FC236}">
                    <a16:creationId xmlns:a16="http://schemas.microsoft.com/office/drawing/2014/main" id="{82710770-46E5-5022-CFDC-51A08C8E87FB}"/>
                  </a:ext>
                </a:extLst>
              </p:cNvPr>
              <p:cNvPicPr/>
              <p:nvPr/>
            </p:nvPicPr>
            <p:blipFill>
              <a:blip r:embed="rId6"/>
              <a:stretch>
                <a:fillRect/>
              </a:stretch>
            </p:blipFill>
            <p:spPr>
              <a:xfrm>
                <a:off x="3017031" y="5758017"/>
                <a:ext cx="442008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Rukopis 19">
                <a:extLst>
                  <a:ext uri="{FF2B5EF4-FFF2-40B4-BE49-F238E27FC236}">
                    <a16:creationId xmlns:a16="http://schemas.microsoft.com/office/drawing/2014/main" id="{1A5E679B-1162-355B-437B-EEB8A0789A07}"/>
                  </a:ext>
                </a:extLst>
              </p14:cNvPr>
              <p14:cNvContentPartPr/>
              <p14:nvPr/>
            </p14:nvContentPartPr>
            <p14:xfrm>
              <a:off x="7504791" y="3286257"/>
              <a:ext cx="3179520" cy="1918080"/>
            </p14:xfrm>
          </p:contentPart>
        </mc:Choice>
        <mc:Fallback xmlns="">
          <p:pic>
            <p:nvPicPr>
              <p:cNvPr id="20" name="Rukopis 19">
                <a:extLst>
                  <a:ext uri="{FF2B5EF4-FFF2-40B4-BE49-F238E27FC236}">
                    <a16:creationId xmlns:a16="http://schemas.microsoft.com/office/drawing/2014/main" id="{1A5E679B-1162-355B-437B-EEB8A0789A07}"/>
                  </a:ext>
                </a:extLst>
              </p:cNvPr>
              <p:cNvPicPr/>
              <p:nvPr/>
            </p:nvPicPr>
            <p:blipFill>
              <a:blip r:embed="rId8"/>
              <a:stretch>
                <a:fillRect/>
              </a:stretch>
            </p:blipFill>
            <p:spPr>
              <a:xfrm>
                <a:off x="7450791" y="3178617"/>
                <a:ext cx="3287160" cy="2133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1" name="Rukopis 20">
                <a:extLst>
                  <a:ext uri="{FF2B5EF4-FFF2-40B4-BE49-F238E27FC236}">
                    <a16:creationId xmlns:a16="http://schemas.microsoft.com/office/drawing/2014/main" id="{2485F6B3-6FE7-8532-5F45-D0E97155C38E}"/>
                  </a:ext>
                </a:extLst>
              </p14:cNvPr>
              <p14:cNvContentPartPr/>
              <p14:nvPr/>
            </p14:nvContentPartPr>
            <p14:xfrm>
              <a:off x="3139791" y="3260697"/>
              <a:ext cx="941040" cy="61200"/>
            </p14:xfrm>
          </p:contentPart>
        </mc:Choice>
        <mc:Fallback xmlns="">
          <p:pic>
            <p:nvPicPr>
              <p:cNvPr id="21" name="Rukopis 20">
                <a:extLst>
                  <a:ext uri="{FF2B5EF4-FFF2-40B4-BE49-F238E27FC236}">
                    <a16:creationId xmlns:a16="http://schemas.microsoft.com/office/drawing/2014/main" id="{2485F6B3-6FE7-8532-5F45-D0E97155C38E}"/>
                  </a:ext>
                </a:extLst>
              </p:cNvPr>
              <p:cNvPicPr/>
              <p:nvPr/>
            </p:nvPicPr>
            <p:blipFill>
              <a:blip r:embed="rId10"/>
              <a:stretch>
                <a:fillRect/>
              </a:stretch>
            </p:blipFill>
            <p:spPr>
              <a:xfrm>
                <a:off x="3085791" y="3152697"/>
                <a:ext cx="104868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7" name="Rukopis 26">
                <a:extLst>
                  <a:ext uri="{FF2B5EF4-FFF2-40B4-BE49-F238E27FC236}">
                    <a16:creationId xmlns:a16="http://schemas.microsoft.com/office/drawing/2014/main" id="{E06D4356-7CB7-0A91-0D48-F66748902DA8}"/>
                  </a:ext>
                </a:extLst>
              </p14:cNvPr>
              <p14:cNvContentPartPr/>
              <p14:nvPr/>
            </p14:nvContentPartPr>
            <p14:xfrm>
              <a:off x="3148431" y="5555337"/>
              <a:ext cx="637560" cy="360"/>
            </p14:xfrm>
          </p:contentPart>
        </mc:Choice>
        <mc:Fallback xmlns="">
          <p:pic>
            <p:nvPicPr>
              <p:cNvPr id="27" name="Rukopis 26">
                <a:extLst>
                  <a:ext uri="{FF2B5EF4-FFF2-40B4-BE49-F238E27FC236}">
                    <a16:creationId xmlns:a16="http://schemas.microsoft.com/office/drawing/2014/main" id="{E06D4356-7CB7-0A91-0D48-F66748902DA8}"/>
                  </a:ext>
                </a:extLst>
              </p:cNvPr>
              <p:cNvPicPr/>
              <p:nvPr/>
            </p:nvPicPr>
            <p:blipFill>
              <a:blip r:embed="rId12"/>
              <a:stretch>
                <a:fillRect/>
              </a:stretch>
            </p:blipFill>
            <p:spPr>
              <a:xfrm>
                <a:off x="3139791" y="5546337"/>
                <a:ext cx="6552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8" name="Rukopis 27">
                <a:extLst>
                  <a:ext uri="{FF2B5EF4-FFF2-40B4-BE49-F238E27FC236}">
                    <a16:creationId xmlns:a16="http://schemas.microsoft.com/office/drawing/2014/main" id="{30CB55BE-8A23-DC58-61C1-10EF26EBE758}"/>
                  </a:ext>
                </a:extLst>
              </p14:cNvPr>
              <p14:cNvContentPartPr/>
              <p14:nvPr/>
            </p14:nvContentPartPr>
            <p14:xfrm>
              <a:off x="3174351" y="5926137"/>
              <a:ext cx="542880" cy="360"/>
            </p14:xfrm>
          </p:contentPart>
        </mc:Choice>
        <mc:Fallback xmlns="">
          <p:pic>
            <p:nvPicPr>
              <p:cNvPr id="28" name="Rukopis 27">
                <a:extLst>
                  <a:ext uri="{FF2B5EF4-FFF2-40B4-BE49-F238E27FC236}">
                    <a16:creationId xmlns:a16="http://schemas.microsoft.com/office/drawing/2014/main" id="{30CB55BE-8A23-DC58-61C1-10EF26EBE758}"/>
                  </a:ext>
                </a:extLst>
              </p:cNvPr>
              <p:cNvPicPr/>
              <p:nvPr/>
            </p:nvPicPr>
            <p:blipFill>
              <a:blip r:embed="rId14"/>
              <a:stretch>
                <a:fillRect/>
              </a:stretch>
            </p:blipFill>
            <p:spPr>
              <a:xfrm>
                <a:off x="3165351" y="5917137"/>
                <a:ext cx="5605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9" name="Rukopis 28">
                <a:extLst>
                  <a:ext uri="{FF2B5EF4-FFF2-40B4-BE49-F238E27FC236}">
                    <a16:creationId xmlns:a16="http://schemas.microsoft.com/office/drawing/2014/main" id="{6CE0DC3F-B7CF-4C2C-B095-53595BD6A8CF}"/>
                  </a:ext>
                </a:extLst>
              </p14:cNvPr>
              <p14:cNvContentPartPr/>
              <p14:nvPr/>
            </p14:nvContentPartPr>
            <p14:xfrm>
              <a:off x="7306431" y="3657417"/>
              <a:ext cx="656280" cy="422280"/>
            </p14:xfrm>
          </p:contentPart>
        </mc:Choice>
        <mc:Fallback xmlns="">
          <p:pic>
            <p:nvPicPr>
              <p:cNvPr id="29" name="Rukopis 28">
                <a:extLst>
                  <a:ext uri="{FF2B5EF4-FFF2-40B4-BE49-F238E27FC236}">
                    <a16:creationId xmlns:a16="http://schemas.microsoft.com/office/drawing/2014/main" id="{6CE0DC3F-B7CF-4C2C-B095-53595BD6A8CF}"/>
                  </a:ext>
                </a:extLst>
              </p:cNvPr>
              <p:cNvPicPr/>
              <p:nvPr/>
            </p:nvPicPr>
            <p:blipFill>
              <a:blip r:embed="rId16"/>
              <a:stretch>
                <a:fillRect/>
              </a:stretch>
            </p:blipFill>
            <p:spPr>
              <a:xfrm>
                <a:off x="7297791" y="3648777"/>
                <a:ext cx="673920" cy="439920"/>
              </a:xfrm>
              <a:prstGeom prst="rect">
                <a:avLst/>
              </a:prstGeom>
            </p:spPr>
          </p:pic>
        </mc:Fallback>
      </mc:AlternateContent>
      <p:sp>
        <p:nvSpPr>
          <p:cNvPr id="5" name="TextovéPole 4">
            <a:extLst>
              <a:ext uri="{FF2B5EF4-FFF2-40B4-BE49-F238E27FC236}">
                <a16:creationId xmlns:a16="http://schemas.microsoft.com/office/drawing/2014/main" id="{E5686E8F-47AB-DBE1-0F3B-305B0CAC0DB5}"/>
              </a:ext>
            </a:extLst>
          </p:cNvPr>
          <p:cNvSpPr txBox="1"/>
          <p:nvPr/>
        </p:nvSpPr>
        <p:spPr>
          <a:xfrm>
            <a:off x="317241" y="4730620"/>
            <a:ext cx="2434040" cy="1477328"/>
          </a:xfrm>
          <a:prstGeom prst="rect">
            <a:avLst/>
          </a:prstGeom>
          <a:noFill/>
        </p:spPr>
        <p:txBody>
          <a:bodyPr wrap="square" rtlCol="0">
            <a:spAutoFit/>
          </a:bodyPr>
          <a:lstStyle/>
          <a:p>
            <a:r>
              <a:rPr lang="cs-CZ" dirty="0">
                <a:solidFill>
                  <a:srgbClr val="FF0000"/>
                </a:solidFill>
              </a:rPr>
              <a:t>A.5 application </a:t>
            </a:r>
            <a:r>
              <a:rPr lang="cs-CZ" dirty="0" err="1">
                <a:solidFill>
                  <a:srgbClr val="FF0000"/>
                </a:solidFill>
              </a:rPr>
              <a:t>needs</a:t>
            </a:r>
            <a:r>
              <a:rPr lang="cs-CZ" dirty="0">
                <a:solidFill>
                  <a:srgbClr val="FF0000"/>
                </a:solidFill>
              </a:rPr>
              <a:t> to </a:t>
            </a:r>
            <a:r>
              <a:rPr lang="cs-CZ" dirty="0" err="1">
                <a:solidFill>
                  <a:srgbClr val="FF0000"/>
                </a:solidFill>
              </a:rPr>
              <a:t>be</a:t>
            </a:r>
            <a:r>
              <a:rPr lang="cs-CZ" dirty="0">
                <a:solidFill>
                  <a:srgbClr val="FF0000"/>
                </a:solidFill>
              </a:rPr>
              <a:t> </a:t>
            </a:r>
            <a:r>
              <a:rPr lang="cs-CZ" dirty="0" err="1">
                <a:solidFill>
                  <a:srgbClr val="FF0000"/>
                </a:solidFill>
              </a:rPr>
              <a:t>submitted</a:t>
            </a:r>
            <a:r>
              <a:rPr lang="cs-CZ" dirty="0">
                <a:solidFill>
                  <a:srgbClr val="FF0000"/>
                </a:solidFill>
              </a:rPr>
              <a:t> </a:t>
            </a:r>
            <a:r>
              <a:rPr lang="cs-CZ" dirty="0" err="1">
                <a:solidFill>
                  <a:srgbClr val="FF0000"/>
                </a:solidFill>
              </a:rPr>
              <a:t>within</a:t>
            </a:r>
            <a:r>
              <a:rPr lang="cs-CZ" dirty="0">
                <a:solidFill>
                  <a:srgbClr val="FF0000"/>
                </a:solidFill>
              </a:rPr>
              <a:t> 1 </a:t>
            </a:r>
            <a:r>
              <a:rPr lang="cs-CZ" dirty="0" err="1">
                <a:solidFill>
                  <a:srgbClr val="FF0000"/>
                </a:solidFill>
              </a:rPr>
              <a:t>month</a:t>
            </a:r>
            <a:r>
              <a:rPr lang="cs-CZ" dirty="0">
                <a:solidFill>
                  <a:srgbClr val="FF0000"/>
                </a:solidFill>
              </a:rPr>
              <a:t> </a:t>
            </a:r>
            <a:r>
              <a:rPr lang="cs-CZ" dirty="0" err="1">
                <a:solidFill>
                  <a:srgbClr val="FF0000"/>
                </a:solidFill>
              </a:rPr>
              <a:t>after</a:t>
            </a:r>
            <a:r>
              <a:rPr lang="cs-CZ" dirty="0">
                <a:solidFill>
                  <a:srgbClr val="FF0000"/>
                </a:solidFill>
              </a:rPr>
              <a:t> starting the mobility!!!</a:t>
            </a:r>
          </a:p>
          <a:p>
            <a:endParaRPr lang="cs-CZ" dirty="0"/>
          </a:p>
        </p:txBody>
      </p:sp>
    </p:spTree>
    <p:extLst>
      <p:ext uri="{BB962C8B-B14F-4D97-AF65-F5344CB8AC3E}">
        <p14:creationId xmlns:p14="http://schemas.microsoft.com/office/powerpoint/2010/main" val="1820658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ázek 4" descr="Obsah obrázku text, snímek obrazovky, Webová stránka, Webové stránky&#10;&#10;Popis byl vytvořen automaticky">
            <a:extLst>
              <a:ext uri="{FF2B5EF4-FFF2-40B4-BE49-F238E27FC236}">
                <a16:creationId xmlns:a16="http://schemas.microsoft.com/office/drawing/2014/main" id="{2EAB7B42-5BA8-0A88-6673-081CE122A2F2}"/>
              </a:ext>
            </a:extLst>
          </p:cNvPr>
          <p:cNvPicPr>
            <a:picLocks noChangeAspect="1"/>
          </p:cNvPicPr>
          <p:nvPr/>
        </p:nvPicPr>
        <p:blipFill rotWithShape="1">
          <a:blip r:embed="rId2"/>
          <a:srcRect l="5995" r="11872" b="-1"/>
          <a:stretch/>
        </p:blipFill>
        <p:spPr>
          <a:xfrm>
            <a:off x="4660389" y="136525"/>
            <a:ext cx="7305397" cy="5181199"/>
          </a:xfrm>
          <a:prstGeom prst="rect">
            <a:avLst/>
          </a:prstGeom>
          <a:noFill/>
        </p:spPr>
      </p:pic>
      <p:sp>
        <p:nvSpPr>
          <p:cNvPr id="2" name="Nadpis 1">
            <a:extLst>
              <a:ext uri="{FF2B5EF4-FFF2-40B4-BE49-F238E27FC236}">
                <a16:creationId xmlns:a16="http://schemas.microsoft.com/office/drawing/2014/main" id="{F2A1D79B-7C8E-8E20-EC66-030528F27B99}"/>
              </a:ext>
            </a:extLst>
          </p:cNvPr>
          <p:cNvSpPr>
            <a:spLocks noGrp="1"/>
          </p:cNvSpPr>
          <p:nvPr>
            <p:ph type="title"/>
          </p:nvPr>
        </p:nvSpPr>
        <p:spPr>
          <a:xfrm>
            <a:off x="609736" y="328139"/>
            <a:ext cx="3822189" cy="1899912"/>
          </a:xfrm>
        </p:spPr>
        <p:txBody>
          <a:bodyPr>
            <a:normAutofit/>
          </a:bodyPr>
          <a:lstStyle/>
          <a:p>
            <a:r>
              <a:rPr lang="cs-CZ" sz="4000" b="1" dirty="0" err="1"/>
              <a:t>RECORD</a:t>
            </a:r>
            <a:r>
              <a:rPr lang="cs-CZ" sz="4000" b="1" dirty="0"/>
              <a:t> OF YOUR </a:t>
            </a:r>
            <a:r>
              <a:rPr lang="cs-CZ" sz="4000" b="1" dirty="0" err="1"/>
              <a:t>STAY</a:t>
            </a:r>
            <a:r>
              <a:rPr lang="cs-CZ" sz="4000" b="1" dirty="0"/>
              <a:t> IN IS MU</a:t>
            </a:r>
          </a:p>
        </p:txBody>
      </p:sp>
      <p:sp>
        <p:nvSpPr>
          <p:cNvPr id="3" name="Zástupný obsah 2">
            <a:extLst>
              <a:ext uri="{FF2B5EF4-FFF2-40B4-BE49-F238E27FC236}">
                <a16:creationId xmlns:a16="http://schemas.microsoft.com/office/drawing/2014/main" id="{79189F9A-771B-F0E1-EBE8-3B05548DB2AF}"/>
              </a:ext>
            </a:extLst>
          </p:cNvPr>
          <p:cNvSpPr>
            <a:spLocks noGrp="1"/>
          </p:cNvSpPr>
          <p:nvPr>
            <p:ph idx="1"/>
          </p:nvPr>
        </p:nvSpPr>
        <p:spPr>
          <a:xfrm>
            <a:off x="609737" y="2356563"/>
            <a:ext cx="3822189" cy="3742762"/>
          </a:xfrm>
        </p:spPr>
        <p:txBody>
          <a:bodyPr>
            <a:normAutofit fontScale="85000" lnSpcReduction="10000"/>
          </a:bodyPr>
          <a:lstStyle/>
          <a:p>
            <a:pPr>
              <a:lnSpc>
                <a:spcPct val="140000"/>
              </a:lnSpc>
              <a:spcAft>
                <a:spcPts val="600"/>
              </a:spcAft>
            </a:pPr>
            <a:r>
              <a:rPr lang="cs-CZ" sz="2000" b="1" i="0" dirty="0" err="1">
                <a:effectLst/>
              </a:rPr>
              <a:t>MANDATORY</a:t>
            </a:r>
            <a:r>
              <a:rPr lang="en-US" sz="2000" b="1" i="0" dirty="0">
                <a:effectLst/>
              </a:rPr>
              <a:t> </a:t>
            </a:r>
            <a:r>
              <a:rPr lang="cs-CZ" sz="2000" b="1" i="0" dirty="0" err="1">
                <a:effectLst/>
              </a:rPr>
              <a:t>RECORD</a:t>
            </a:r>
            <a:r>
              <a:rPr lang="en-US" sz="2000" b="1" i="0" dirty="0">
                <a:effectLst/>
              </a:rPr>
              <a:t> OF STAY!</a:t>
            </a:r>
            <a:endParaRPr lang="cs-CZ" sz="2000" b="1" i="0" dirty="0">
              <a:effectLst/>
            </a:endParaRPr>
          </a:p>
          <a:p>
            <a:pPr>
              <a:lnSpc>
                <a:spcPct val="140000"/>
              </a:lnSpc>
              <a:spcAft>
                <a:spcPts val="600"/>
              </a:spcAft>
            </a:pPr>
            <a:r>
              <a:rPr lang="en-US" sz="2000" i="0" dirty="0">
                <a:effectLst/>
              </a:rPr>
              <a:t>Any stay abroad as part of your studies at MU is considered a study or work stay. In both cases, the internship or placement must be part of the study and</a:t>
            </a:r>
            <a:r>
              <a:rPr lang="cs-CZ" sz="2000" i="0" dirty="0">
                <a:effectLst/>
              </a:rPr>
              <a:t>, </a:t>
            </a:r>
            <a:r>
              <a:rPr lang="cs-CZ" sz="2000" i="0" dirty="0" err="1">
                <a:effectLst/>
              </a:rPr>
              <a:t>therefore</a:t>
            </a:r>
            <a:r>
              <a:rPr lang="cs-CZ" sz="2000" i="0" dirty="0">
                <a:effectLst/>
              </a:rPr>
              <a:t>,</a:t>
            </a:r>
            <a:r>
              <a:rPr lang="en-US" sz="2000" i="0" dirty="0">
                <a:effectLst/>
              </a:rPr>
              <a:t> </a:t>
            </a:r>
            <a:r>
              <a:rPr lang="en-US" sz="2000" i="0" dirty="0" err="1">
                <a:effectLst/>
              </a:rPr>
              <a:t>recognised</a:t>
            </a:r>
            <a:r>
              <a:rPr lang="en-US" sz="2000" i="0" dirty="0">
                <a:effectLst/>
              </a:rPr>
              <a:t> as part of the MU studies.</a:t>
            </a:r>
            <a:endParaRPr lang="cs-CZ" sz="2000" i="0" dirty="0">
              <a:effectLst/>
            </a:endParaRPr>
          </a:p>
          <a:p>
            <a:pPr>
              <a:lnSpc>
                <a:spcPct val="140000"/>
              </a:lnSpc>
              <a:spcAft>
                <a:spcPts val="600"/>
              </a:spcAft>
            </a:pPr>
            <a:r>
              <a:rPr lang="en-US" sz="2000" i="0" dirty="0">
                <a:effectLst/>
              </a:rPr>
              <a:t>Information and procedures here</a:t>
            </a:r>
            <a:r>
              <a:rPr lang="cs-CZ" sz="2000" dirty="0"/>
              <a:t> </a:t>
            </a:r>
            <a:r>
              <a:rPr lang="cs-CZ" sz="2000" dirty="0">
                <a:hlinkClick r:id="rId3"/>
              </a:rPr>
              <a:t>here</a:t>
            </a:r>
            <a:endParaRPr lang="cs-CZ" sz="2000" dirty="0"/>
          </a:p>
          <a:p>
            <a:endParaRPr lang="cs-CZ" sz="2000" dirty="0"/>
          </a:p>
        </p:txBody>
      </p:sp>
      <p:sp>
        <p:nvSpPr>
          <p:cNvPr id="4" name="Zástupný symbol pro zápatí 3">
            <a:extLst>
              <a:ext uri="{FF2B5EF4-FFF2-40B4-BE49-F238E27FC236}">
                <a16:creationId xmlns:a16="http://schemas.microsoft.com/office/drawing/2014/main" id="{1C7712F2-87FF-0968-4311-8140FA06152F}"/>
              </a:ext>
            </a:extLst>
          </p:cNvPr>
          <p:cNvSpPr>
            <a:spLocks noGrp="1"/>
          </p:cNvSpPr>
          <p:nvPr>
            <p:ph type="ftr" sz="quarter" idx="11"/>
          </p:nvPr>
        </p:nvSpPr>
        <p:spPr/>
        <p:txBody>
          <a:bodyPr>
            <a:normAutofit/>
          </a:bodyPr>
          <a:lstStyle/>
          <a:p>
            <a:pPr>
              <a:spcAft>
                <a:spcPts val="600"/>
              </a:spcAft>
            </a:pPr>
            <a:r>
              <a:rPr lang="cs-CZ">
                <a:solidFill>
                  <a:srgbClr val="FFFFFF"/>
                </a:solidFill>
              </a:rPr>
              <a:t>PhD Day, 6.10.2023</a:t>
            </a:r>
          </a:p>
        </p:txBody>
      </p:sp>
      <p:sp>
        <p:nvSpPr>
          <p:cNvPr id="15" name="Ovál 14">
            <a:extLst>
              <a:ext uri="{FF2B5EF4-FFF2-40B4-BE49-F238E27FC236}">
                <a16:creationId xmlns:a16="http://schemas.microsoft.com/office/drawing/2014/main" id="{5699A8FF-6F28-4EA7-BE94-28426A9D84D2}"/>
              </a:ext>
            </a:extLst>
          </p:cNvPr>
          <p:cNvSpPr/>
          <p:nvPr/>
        </p:nvSpPr>
        <p:spPr>
          <a:xfrm>
            <a:off x="7329593" y="3429000"/>
            <a:ext cx="2743200" cy="128016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solidFill>
                <a:srgbClr val="E71224"/>
              </a:solidFill>
            </a:endParaRPr>
          </a:p>
        </p:txBody>
      </p:sp>
      <p:sp>
        <p:nvSpPr>
          <p:cNvPr id="16" name="Ovál 15">
            <a:extLst>
              <a:ext uri="{FF2B5EF4-FFF2-40B4-BE49-F238E27FC236}">
                <a16:creationId xmlns:a16="http://schemas.microsoft.com/office/drawing/2014/main" id="{C60EE28B-19AD-43B8-A9E8-4B4ED1C4BCAB}"/>
              </a:ext>
            </a:extLst>
          </p:cNvPr>
          <p:cNvSpPr/>
          <p:nvPr/>
        </p:nvSpPr>
        <p:spPr>
          <a:xfrm>
            <a:off x="8926560" y="651891"/>
            <a:ext cx="1645920" cy="548640"/>
          </a:xfrm>
          <a:prstGeom prst="ellipse">
            <a:avLst/>
          </a:prstGeom>
          <a:solidFill>
            <a:srgbClr val="E71224">
              <a:alpha val="5000"/>
            </a:srgbClr>
          </a:solidFill>
          <a:ln w="18000">
            <a:solidFill>
              <a:srgbClr val="E71224"/>
            </a:soli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fr-FR">
              <a:solidFill>
                <a:srgbClr val="E71224"/>
              </a:solidFill>
            </a:endParaRPr>
          </a:p>
        </p:txBody>
      </p:sp>
    </p:spTree>
    <p:extLst>
      <p:ext uri="{BB962C8B-B14F-4D97-AF65-F5344CB8AC3E}">
        <p14:creationId xmlns:p14="http://schemas.microsoft.com/office/powerpoint/2010/main" val="2137579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1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79E22494-08FF-B213-A683-B6F686D61A85}"/>
              </a:ext>
            </a:extLst>
          </p:cNvPr>
          <p:cNvSpPr>
            <a:spLocks noGrp="1"/>
          </p:cNvSpPr>
          <p:nvPr>
            <p:ph type="title"/>
          </p:nvPr>
        </p:nvSpPr>
        <p:spPr>
          <a:xfrm>
            <a:off x="1137034" y="609597"/>
            <a:ext cx="9392421" cy="1330841"/>
          </a:xfrm>
        </p:spPr>
        <p:txBody>
          <a:bodyPr vert="horz" lIns="91440" tIns="45720" rIns="91440" bIns="45720" rtlCol="0" anchor="ctr">
            <a:normAutofit/>
          </a:bodyPr>
          <a:lstStyle/>
          <a:p>
            <a:r>
              <a:rPr lang="cs-CZ" sz="4400" b="1" kern="1200" dirty="0" err="1">
                <a:solidFill>
                  <a:schemeClr val="tx1"/>
                </a:solidFill>
                <a:latin typeface="+mj-lt"/>
                <a:ea typeface="+mj-ea"/>
                <a:cs typeface="+mj-cs"/>
              </a:rPr>
              <a:t>Recognition</a:t>
            </a:r>
            <a:r>
              <a:rPr lang="cs-CZ" sz="4400" b="1" kern="1200" dirty="0">
                <a:solidFill>
                  <a:schemeClr val="tx1"/>
                </a:solidFill>
                <a:latin typeface="+mj-lt"/>
                <a:ea typeface="+mj-ea"/>
                <a:cs typeface="+mj-cs"/>
              </a:rPr>
              <a:t> of your </a:t>
            </a:r>
            <a:r>
              <a:rPr lang="cs-CZ" sz="4400" b="1" kern="1200" dirty="0" err="1">
                <a:solidFill>
                  <a:schemeClr val="tx1"/>
                </a:solidFill>
                <a:latin typeface="+mj-lt"/>
                <a:ea typeface="+mj-ea"/>
                <a:cs typeface="+mj-cs"/>
              </a:rPr>
              <a:t>stay</a:t>
            </a:r>
            <a:endParaRPr lang="en-US" sz="4400" b="1" kern="1200" dirty="0">
              <a:solidFill>
                <a:schemeClr val="tx1"/>
              </a:solidFill>
              <a:latin typeface="+mj-lt"/>
              <a:ea typeface="+mj-ea"/>
              <a:cs typeface="+mj-cs"/>
            </a:endParaRPr>
          </a:p>
        </p:txBody>
      </p:sp>
      <p:sp>
        <p:nvSpPr>
          <p:cNvPr id="4" name="Zástupný text 3">
            <a:extLst>
              <a:ext uri="{FF2B5EF4-FFF2-40B4-BE49-F238E27FC236}">
                <a16:creationId xmlns:a16="http://schemas.microsoft.com/office/drawing/2014/main" id="{97D895EB-C119-9C42-16A2-1AE6DB476D7E}"/>
              </a:ext>
            </a:extLst>
          </p:cNvPr>
          <p:cNvSpPr>
            <a:spLocks noGrp="1"/>
          </p:cNvSpPr>
          <p:nvPr>
            <p:ph type="body" sz="half" idx="2"/>
          </p:nvPr>
        </p:nvSpPr>
        <p:spPr>
          <a:xfrm>
            <a:off x="1137034" y="2198362"/>
            <a:ext cx="4958966" cy="4050041"/>
          </a:xfrm>
        </p:spPr>
        <p:txBody>
          <a:bodyPr vert="horz" lIns="91440" tIns="45720" rIns="91440" bIns="45720" rtlCol="0">
            <a:normAutofit/>
          </a:bodyPr>
          <a:lstStyle/>
          <a:p>
            <a:pPr indent="-228600">
              <a:buFont typeface="Arial" panose="020B0604020202020204" pitchFamily="34" charset="0"/>
              <a:buChar char="•"/>
            </a:pPr>
            <a:r>
              <a:rPr lang="en-US" sz="1300" dirty="0"/>
              <a:t>Any stay abroad is considered a study or work stay. In both cases, the internship or placement must be part of the study and</a:t>
            </a:r>
            <a:r>
              <a:rPr lang="cs-CZ" sz="1300" dirty="0"/>
              <a:t>, </a:t>
            </a:r>
            <a:r>
              <a:rPr lang="cs-CZ" sz="1300" dirty="0" err="1"/>
              <a:t>therefore</a:t>
            </a:r>
            <a:r>
              <a:rPr lang="cs-CZ" sz="1300" dirty="0"/>
              <a:t>,</a:t>
            </a:r>
            <a:r>
              <a:rPr lang="en-US" sz="1300" dirty="0"/>
              <a:t> </a:t>
            </a:r>
            <a:r>
              <a:rPr lang="en-US" sz="1300" dirty="0" err="1"/>
              <a:t>recognised</a:t>
            </a:r>
            <a:r>
              <a:rPr lang="en-US" sz="1300" dirty="0"/>
              <a:t> as part of the MU studies. </a:t>
            </a:r>
            <a:endParaRPr lang="cs-CZ" sz="1300" dirty="0"/>
          </a:p>
          <a:p>
            <a:pPr indent="-228600">
              <a:buFont typeface="Arial" panose="020B0604020202020204" pitchFamily="34" charset="0"/>
              <a:buChar char="•"/>
            </a:pPr>
            <a:r>
              <a:rPr lang="en-US" sz="1300" dirty="0">
                <a:solidFill>
                  <a:srgbClr val="FF0000"/>
                </a:solidFill>
              </a:rPr>
              <a:t>Recognition takes place AFTER arrival! Do NOT </a:t>
            </a:r>
            <a:r>
              <a:rPr lang="cs-CZ" sz="1300" dirty="0" err="1">
                <a:solidFill>
                  <a:srgbClr val="FF0000"/>
                </a:solidFill>
              </a:rPr>
              <a:t>register</a:t>
            </a:r>
            <a:r>
              <a:rPr lang="en-US" sz="1300" dirty="0">
                <a:solidFill>
                  <a:srgbClr val="FF0000"/>
                </a:solidFill>
              </a:rPr>
              <a:t> any course that you want to have recognized in advance!</a:t>
            </a:r>
            <a:endParaRPr lang="cs-CZ" sz="1300" dirty="0">
              <a:solidFill>
                <a:srgbClr val="FF0000"/>
              </a:solidFill>
            </a:endParaRPr>
          </a:p>
          <a:p>
            <a:pPr indent="-228600">
              <a:buFont typeface="Arial" panose="020B0604020202020204" pitchFamily="34" charset="0"/>
              <a:buChar char="•"/>
            </a:pPr>
            <a:r>
              <a:rPr lang="en-US" sz="1300" dirty="0"/>
              <a:t>You will discuss with your subject coordinator and your </a:t>
            </a:r>
            <a:r>
              <a:rPr lang="cs-CZ" sz="1300" dirty="0" err="1"/>
              <a:t>teachers</a:t>
            </a:r>
            <a:r>
              <a:rPr lang="en-US" sz="1300" dirty="0"/>
              <a:t> what foreign courses can be </a:t>
            </a:r>
            <a:r>
              <a:rPr lang="en-US" sz="1300" dirty="0" err="1"/>
              <a:t>recognised</a:t>
            </a:r>
            <a:r>
              <a:rPr lang="en-US" sz="1300" dirty="0"/>
              <a:t>.</a:t>
            </a:r>
            <a:endParaRPr lang="cs-CZ" sz="1300" dirty="0"/>
          </a:p>
          <a:p>
            <a:pPr indent="-228600">
              <a:buFont typeface="Arial" panose="020B0604020202020204" pitchFamily="34" charset="0"/>
              <a:buChar char="•"/>
            </a:pPr>
            <a:r>
              <a:rPr lang="en-US" sz="1300" dirty="0"/>
              <a:t>Request for recognition -&gt; in the </a:t>
            </a:r>
            <a:r>
              <a:rPr lang="cs-CZ" sz="1300" dirty="0" err="1"/>
              <a:t>Record</a:t>
            </a:r>
            <a:r>
              <a:rPr lang="cs-CZ" sz="1300" dirty="0"/>
              <a:t> of your </a:t>
            </a:r>
            <a:r>
              <a:rPr lang="cs-CZ" sz="1300" dirty="0" err="1"/>
              <a:t>stay</a:t>
            </a:r>
            <a:r>
              <a:rPr lang="en-US" sz="1300" dirty="0"/>
              <a:t>, after uploading the documents</a:t>
            </a:r>
            <a:endParaRPr lang="cs-CZ" sz="1300" dirty="0"/>
          </a:p>
          <a:p>
            <a:pPr lvl="1" indent="-228600">
              <a:buFont typeface="Arial" panose="020B0604020202020204" pitchFamily="34" charset="0"/>
              <a:buChar char="•"/>
            </a:pPr>
            <a:r>
              <a:rPr lang="en-US" sz="1100" dirty="0"/>
              <a:t>For study stays -&gt; Learning agreement + Confirmation of Studies + Transcript of Records</a:t>
            </a:r>
            <a:endParaRPr lang="cs-CZ" sz="1100" dirty="0"/>
          </a:p>
          <a:p>
            <a:pPr lvl="1" indent="-228600">
              <a:buFont typeface="Arial" panose="020B0604020202020204" pitchFamily="34" charset="0"/>
              <a:buChar char="•"/>
            </a:pPr>
            <a:r>
              <a:rPr lang="en-US" sz="1100" dirty="0"/>
              <a:t>For placements -&gt; </a:t>
            </a:r>
            <a:r>
              <a:rPr lang="cs-CZ" sz="1100" dirty="0"/>
              <a:t>Learning</a:t>
            </a:r>
            <a:r>
              <a:rPr lang="en-US" sz="1100" dirty="0"/>
              <a:t> agreement</a:t>
            </a:r>
            <a:r>
              <a:rPr lang="cs-CZ" sz="1100" dirty="0"/>
              <a:t> for </a:t>
            </a:r>
            <a:r>
              <a:rPr lang="cs-CZ" sz="1100" dirty="0" err="1"/>
              <a:t>Traineeship</a:t>
            </a:r>
            <a:r>
              <a:rPr lang="en-US" sz="1100" dirty="0"/>
              <a:t> + Confirmation of placement period</a:t>
            </a:r>
            <a:endParaRPr lang="cs-CZ" sz="1100" dirty="0"/>
          </a:p>
          <a:p>
            <a:pPr indent="-228600">
              <a:buFont typeface="Arial" panose="020B0604020202020204" pitchFamily="34" charset="0"/>
              <a:buChar char="•"/>
            </a:pPr>
            <a:r>
              <a:rPr lang="en-US" sz="1300" dirty="0"/>
              <a:t>The application is processed by the Study Department - your Study </a:t>
            </a:r>
            <a:r>
              <a:rPr lang="cs-CZ" sz="1300" dirty="0" err="1"/>
              <a:t>assistant</a:t>
            </a:r>
            <a:r>
              <a:rPr lang="en-US" sz="1300" dirty="0"/>
              <a:t> can help if you have any problems with the application</a:t>
            </a:r>
            <a:endParaRPr lang="cs-CZ" sz="1300" dirty="0"/>
          </a:p>
          <a:p>
            <a:pPr indent="-228600">
              <a:buFont typeface="Arial" panose="020B0604020202020204" pitchFamily="34" charset="0"/>
              <a:buChar char="•"/>
            </a:pPr>
            <a:r>
              <a:rPr lang="en-US" sz="1300" dirty="0"/>
              <a:t>Step-by-Step instructions are on the SCI MUNI website (as well as on the CZS website)</a:t>
            </a:r>
          </a:p>
          <a:p>
            <a:pPr indent="-228600">
              <a:buFont typeface="Arial" panose="020B0604020202020204" pitchFamily="34" charset="0"/>
              <a:buChar char="•"/>
            </a:pPr>
            <a:endParaRPr lang="en-US" sz="1300" dirty="0"/>
          </a:p>
        </p:txBody>
      </p:sp>
      <p:pic>
        <p:nvPicPr>
          <p:cNvPr id="6" name="Zástupný symbol obrázku 5" descr="Obsah obrázku text, snímek obrazovky&#10;&#10;Popis byl vytvořen automaticky">
            <a:extLst>
              <a:ext uri="{FF2B5EF4-FFF2-40B4-BE49-F238E27FC236}">
                <a16:creationId xmlns:a16="http://schemas.microsoft.com/office/drawing/2014/main" id="{3A37139C-CD36-61DE-E089-7336748C52B8}"/>
              </a:ext>
            </a:extLst>
          </p:cNvPr>
          <p:cNvPicPr>
            <a:picLocks noGrp="1" noChangeAspect="1"/>
          </p:cNvPicPr>
          <p:nvPr>
            <p:ph type="pic" idx="1"/>
          </p:nvPr>
        </p:nvPicPr>
        <p:blipFill>
          <a:blip r:embed="rId2"/>
          <a:srcRect l="3218" r="3218"/>
          <a:stretch>
            <a:fillRect/>
          </a:stretch>
        </p:blipFill>
        <p:spPr>
          <a:xfrm>
            <a:off x="6253496" y="1537063"/>
            <a:ext cx="5813743" cy="4458296"/>
          </a:xfrm>
          <a:prstGeom prst="rect">
            <a:avLst/>
          </a:prstGeom>
        </p:spPr>
      </p:pic>
      <p:sp>
        <p:nvSpPr>
          <p:cNvPr id="15" name="Freeform: Shape 1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290880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descr="Křídlo letadla při západu slunce">
            <a:extLst>
              <a:ext uri="{FF2B5EF4-FFF2-40B4-BE49-F238E27FC236}">
                <a16:creationId xmlns:a16="http://schemas.microsoft.com/office/drawing/2014/main" id="{F1E48EBD-8294-47D2-BD5E-716F7DBA43B1}"/>
              </a:ext>
            </a:extLst>
          </p:cNvPr>
          <p:cNvPicPr>
            <a:picLocks noChangeAspect="1"/>
          </p:cNvPicPr>
          <p:nvPr/>
        </p:nvPicPr>
        <p:blipFill rotWithShape="1">
          <a:blip r:embed="rId2"/>
          <a:srcRect t="3375" b="2061"/>
          <a:stretch/>
        </p:blipFill>
        <p:spPr>
          <a:xfrm>
            <a:off x="-3047" y="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A8F47493-978C-C669-E4FA-F4CC4C725189}"/>
              </a:ext>
            </a:extLst>
          </p:cNvPr>
          <p:cNvSpPr>
            <a:spLocks noGrp="1"/>
          </p:cNvSpPr>
          <p:nvPr>
            <p:ph type="title"/>
          </p:nvPr>
        </p:nvSpPr>
        <p:spPr>
          <a:xfrm>
            <a:off x="7047782" y="365125"/>
            <a:ext cx="4615132" cy="1899912"/>
          </a:xfrm>
        </p:spPr>
        <p:txBody>
          <a:bodyPr>
            <a:normAutofit/>
          </a:bodyPr>
          <a:lstStyle/>
          <a:p>
            <a:r>
              <a:rPr lang="en-US" sz="4000" b="1" dirty="0"/>
              <a:t>What to watch out for</a:t>
            </a:r>
            <a:endParaRPr lang="cs-CZ" sz="4000" b="1" dirty="0"/>
          </a:p>
        </p:txBody>
      </p:sp>
      <p:sp>
        <p:nvSpPr>
          <p:cNvPr id="9" name="Zástupný obsah 2">
            <a:extLst>
              <a:ext uri="{FF2B5EF4-FFF2-40B4-BE49-F238E27FC236}">
                <a16:creationId xmlns:a16="http://schemas.microsoft.com/office/drawing/2014/main" id="{00E52AF1-CE01-85E4-E36B-72B2ACF20CA3}"/>
              </a:ext>
            </a:extLst>
          </p:cNvPr>
          <p:cNvSpPr>
            <a:spLocks noGrp="1"/>
          </p:cNvSpPr>
          <p:nvPr>
            <p:ph idx="1"/>
          </p:nvPr>
        </p:nvSpPr>
        <p:spPr>
          <a:xfrm>
            <a:off x="7686166" y="2166782"/>
            <a:ext cx="3822189" cy="3949346"/>
          </a:xfrm>
        </p:spPr>
        <p:txBody>
          <a:bodyPr>
            <a:normAutofit/>
          </a:bodyPr>
          <a:lstStyle/>
          <a:p>
            <a:pPr lvl="0"/>
            <a:r>
              <a:rPr lang="en-US" sz="1300" b="1" dirty="0"/>
              <a:t>Don't be afraid to ask for information! </a:t>
            </a:r>
            <a:r>
              <a:rPr lang="en-US" sz="1300" dirty="0"/>
              <a:t>At our faculty, at CZS... we are here for you.</a:t>
            </a:r>
            <a:endParaRPr lang="cs-CZ" sz="1300" dirty="0"/>
          </a:p>
          <a:p>
            <a:pPr lvl="0"/>
            <a:r>
              <a:rPr lang="en-US" sz="1300" dirty="0"/>
              <a:t>Think about what is the best option for you - where do you want to go? What is your main goal (to go abroad, to try it out... anywhere? Or to focus on a specific institution already, because it's beneficial for your thesis, for example? For how long?)</a:t>
            </a:r>
            <a:endParaRPr lang="cs-CZ" sz="1300" dirty="0"/>
          </a:p>
          <a:p>
            <a:pPr lvl="0"/>
            <a:r>
              <a:rPr lang="en-US" sz="1300" b="1" dirty="0"/>
              <a:t>Read the requirements of the </a:t>
            </a:r>
            <a:r>
              <a:rPr lang="en-US" sz="1300" b="1" dirty="0" err="1"/>
              <a:t>programme</a:t>
            </a:r>
            <a:r>
              <a:rPr lang="en-US" sz="1300" b="1" dirty="0"/>
              <a:t> well </a:t>
            </a:r>
            <a:r>
              <a:rPr lang="en-US" sz="1300" dirty="0"/>
              <a:t>- what is required of you</a:t>
            </a:r>
            <a:endParaRPr lang="cs-CZ" sz="1300" dirty="0"/>
          </a:p>
          <a:p>
            <a:pPr lvl="0"/>
            <a:r>
              <a:rPr lang="en-US" sz="1300" dirty="0"/>
              <a:t>Close the application form in </a:t>
            </a:r>
            <a:r>
              <a:rPr lang="en-US" sz="1300" dirty="0" err="1"/>
              <a:t>ISOIS</a:t>
            </a:r>
            <a:r>
              <a:rPr lang="en-US" sz="1300" dirty="0"/>
              <a:t> by the </a:t>
            </a:r>
            <a:r>
              <a:rPr lang="en-US" sz="1300" b="1" dirty="0"/>
              <a:t>deadline</a:t>
            </a:r>
            <a:r>
              <a:rPr lang="en-US" sz="1300" dirty="0"/>
              <a:t> and submit all documents</a:t>
            </a:r>
            <a:endParaRPr lang="cs-CZ" sz="1300" dirty="0"/>
          </a:p>
          <a:p>
            <a:pPr lvl="0"/>
            <a:r>
              <a:rPr lang="en-US" sz="1300" b="1" dirty="0"/>
              <a:t>Make sure you have a good cover letter - feel free to come to us for advice.</a:t>
            </a:r>
            <a:endParaRPr lang="cs-CZ" sz="1300" b="1" dirty="0"/>
          </a:p>
          <a:p>
            <a:pPr lvl="0"/>
            <a:r>
              <a:rPr lang="en-US" sz="1300" dirty="0"/>
              <a:t>A transcript of grades can be generated in the MU IS, as well as a certificate of study (also available in AJ ;-))</a:t>
            </a:r>
            <a:endParaRPr lang="cs-CZ" sz="1300" dirty="0"/>
          </a:p>
        </p:txBody>
      </p:sp>
    </p:spTree>
    <p:extLst>
      <p:ext uri="{BB962C8B-B14F-4D97-AF65-F5344CB8AC3E}">
        <p14:creationId xmlns:p14="http://schemas.microsoft.com/office/powerpoint/2010/main" val="1514690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4725216B-0933-125A-A04D-5ADEF4E42A12}"/>
              </a:ext>
            </a:extLst>
          </p:cNvPr>
          <p:cNvSpPr>
            <a:spLocks noGrp="1"/>
          </p:cNvSpPr>
          <p:nvPr>
            <p:ph type="title"/>
          </p:nvPr>
        </p:nvSpPr>
        <p:spPr>
          <a:xfrm>
            <a:off x="5811182" y="243888"/>
            <a:ext cx="6028952" cy="845047"/>
          </a:xfrm>
        </p:spPr>
        <p:txBody>
          <a:bodyPr anchor="b">
            <a:normAutofit fontScale="90000"/>
          </a:bodyPr>
          <a:lstStyle/>
          <a:p>
            <a:r>
              <a:rPr lang="en-US" sz="4800" b="1" dirty="0"/>
              <a:t>How to write a cover letter</a:t>
            </a:r>
            <a:endParaRPr lang="cs-CZ" sz="4800" b="1" dirty="0"/>
          </a:p>
        </p:txBody>
      </p:sp>
      <p:sp>
        <p:nvSpPr>
          <p:cNvPr id="40" name="Oval 3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5" descr="Pero umístěné nad řádkem podpisu">
            <a:extLst>
              <a:ext uri="{FF2B5EF4-FFF2-40B4-BE49-F238E27FC236}">
                <a16:creationId xmlns:a16="http://schemas.microsoft.com/office/drawing/2014/main" id="{892FAF41-E97A-398D-B7EF-89FB512B8EE8}"/>
              </a:ext>
            </a:extLst>
          </p:cNvPr>
          <p:cNvPicPr>
            <a:picLocks noChangeAspect="1"/>
          </p:cNvPicPr>
          <p:nvPr/>
        </p:nvPicPr>
        <p:blipFill rotWithShape="1">
          <a:blip r:embed="rId2"/>
          <a:srcRect l="33250" r="-2" b="-2"/>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42"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44"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Zástupný obsah 2">
            <a:extLst>
              <a:ext uri="{FF2B5EF4-FFF2-40B4-BE49-F238E27FC236}">
                <a16:creationId xmlns:a16="http://schemas.microsoft.com/office/drawing/2014/main" id="{74B2F328-58BF-8A85-A328-0FC0B2572095}"/>
              </a:ext>
            </a:extLst>
          </p:cNvPr>
          <p:cNvSpPr>
            <a:spLocks noGrp="1"/>
          </p:cNvSpPr>
          <p:nvPr>
            <p:ph idx="1"/>
          </p:nvPr>
        </p:nvSpPr>
        <p:spPr>
          <a:xfrm>
            <a:off x="6330272" y="1131168"/>
            <a:ext cx="5298463" cy="4717504"/>
          </a:xfrm>
        </p:spPr>
        <p:txBody>
          <a:bodyPr anchor="t">
            <a:normAutofit/>
          </a:bodyPr>
          <a:lstStyle/>
          <a:p>
            <a:pPr marL="0" indent="0">
              <a:buNone/>
            </a:pPr>
            <a:r>
              <a:rPr lang="en-US" sz="1100" i="0" dirty="0">
                <a:solidFill>
                  <a:schemeClr val="tx1">
                    <a:alpha val="80000"/>
                  </a:schemeClr>
                </a:solidFill>
                <a:effectLst/>
                <a:latin typeface="Arial" panose="020B0604020202020204" pitchFamily="34" charset="0"/>
              </a:rPr>
              <a:t>The Motivation Letter has to contain</a:t>
            </a:r>
            <a:endParaRPr lang="cs-CZ" sz="1100" i="0" dirty="0">
              <a:solidFill>
                <a:schemeClr val="tx1">
                  <a:alpha val="80000"/>
                </a:schemeClr>
              </a:solidFill>
              <a:effectLst/>
              <a:latin typeface="Arial" panose="020B0604020202020204" pitchFamily="34" charset="0"/>
            </a:endParaRPr>
          </a:p>
          <a:p>
            <a:r>
              <a:rPr lang="en-US" sz="1100" i="0" dirty="0">
                <a:solidFill>
                  <a:schemeClr val="tx1">
                    <a:alpha val="80000"/>
                  </a:schemeClr>
                </a:solidFill>
                <a:effectLst/>
                <a:latin typeface="Arial" panose="020B0604020202020204" pitchFamily="34" charset="0"/>
              </a:rPr>
              <a:t>Addressee</a:t>
            </a:r>
            <a:r>
              <a:rPr lang="cs-CZ" sz="1100" i="0" dirty="0">
                <a:solidFill>
                  <a:schemeClr val="tx1">
                    <a:alpha val="80000"/>
                  </a:schemeClr>
                </a:solidFill>
                <a:effectLst/>
                <a:latin typeface="Arial" panose="020B0604020202020204" pitchFamily="34" charset="0"/>
              </a:rPr>
              <a:t> (</a:t>
            </a:r>
            <a:r>
              <a:rPr lang="cs-CZ" sz="1100" i="0" dirty="0" err="1">
                <a:solidFill>
                  <a:schemeClr val="tx1">
                    <a:alpha val="80000"/>
                  </a:schemeClr>
                </a:solidFill>
                <a:effectLst/>
                <a:latin typeface="Arial" panose="020B0604020202020204" pitchFamily="34" charset="0"/>
              </a:rPr>
              <a:t>who</a:t>
            </a:r>
            <a:r>
              <a:rPr lang="cs-CZ" sz="1100" i="0" dirty="0">
                <a:solidFill>
                  <a:schemeClr val="tx1">
                    <a:alpha val="80000"/>
                  </a:schemeClr>
                </a:solidFill>
                <a:effectLst/>
                <a:latin typeface="Arial" panose="020B0604020202020204" pitchFamily="34" charset="0"/>
              </a:rPr>
              <a:t> </a:t>
            </a:r>
            <a:r>
              <a:rPr lang="cs-CZ" sz="1100" i="0" dirty="0" err="1">
                <a:solidFill>
                  <a:schemeClr val="tx1">
                    <a:alpha val="80000"/>
                  </a:schemeClr>
                </a:solidFill>
                <a:effectLst/>
                <a:latin typeface="Arial" panose="020B0604020202020204" pitchFamily="34" charset="0"/>
              </a:rPr>
              <a:t>you</a:t>
            </a:r>
            <a:r>
              <a:rPr lang="cs-CZ" sz="1100" i="0" dirty="0">
                <a:solidFill>
                  <a:schemeClr val="tx1">
                    <a:alpha val="80000"/>
                  </a:schemeClr>
                </a:solidFill>
                <a:effectLst/>
                <a:latin typeface="Arial" panose="020B0604020202020204" pitchFamily="34" charset="0"/>
              </a:rPr>
              <a:t> are </a:t>
            </a:r>
            <a:r>
              <a:rPr lang="cs-CZ" sz="1100" i="0" dirty="0" err="1">
                <a:solidFill>
                  <a:schemeClr val="tx1">
                    <a:alpha val="80000"/>
                  </a:schemeClr>
                </a:solidFill>
                <a:effectLst/>
                <a:latin typeface="Arial" panose="020B0604020202020204" pitchFamily="34" charset="0"/>
              </a:rPr>
              <a:t>writing</a:t>
            </a:r>
            <a:r>
              <a:rPr lang="cs-CZ" sz="1100" i="0" dirty="0">
                <a:solidFill>
                  <a:schemeClr val="tx1">
                    <a:alpha val="80000"/>
                  </a:schemeClr>
                </a:solidFill>
                <a:effectLst/>
                <a:latin typeface="Arial" panose="020B0604020202020204" pitchFamily="34" charset="0"/>
              </a:rPr>
              <a:t> to)</a:t>
            </a:r>
            <a:r>
              <a:rPr lang="en-US" sz="1100" i="0" dirty="0">
                <a:solidFill>
                  <a:schemeClr val="tx1">
                    <a:alpha val="80000"/>
                  </a:schemeClr>
                </a:solidFill>
                <a:effectLst/>
                <a:latin typeface="Arial" panose="020B0604020202020204" pitchFamily="34" charset="0"/>
              </a:rPr>
              <a:t>, signed by the student</a:t>
            </a:r>
            <a:endParaRPr lang="cs-CZ" sz="1100" i="0" dirty="0">
              <a:solidFill>
                <a:schemeClr val="tx1">
                  <a:alpha val="80000"/>
                </a:schemeClr>
              </a:solidFill>
              <a:effectLst/>
              <a:latin typeface="Arial" panose="020B0604020202020204" pitchFamily="34" charset="0"/>
            </a:endParaRPr>
          </a:p>
          <a:p>
            <a:r>
              <a:rPr lang="en-US" sz="1100" i="0" dirty="0">
                <a:solidFill>
                  <a:schemeClr val="tx1">
                    <a:alpha val="80000"/>
                  </a:schemeClr>
                </a:solidFill>
                <a:effectLst/>
                <a:latin typeface="Arial" panose="020B0604020202020204" pitchFamily="34" charset="0"/>
              </a:rPr>
              <a:t>request for financial support from the Erasmus+ </a:t>
            </a:r>
            <a:r>
              <a:rPr lang="en-US" sz="1100" i="0" dirty="0" err="1">
                <a:solidFill>
                  <a:schemeClr val="tx1">
                    <a:alpha val="80000"/>
                  </a:schemeClr>
                </a:solidFill>
                <a:effectLst/>
                <a:latin typeface="Arial" panose="020B0604020202020204" pitchFamily="34" charset="0"/>
              </a:rPr>
              <a:t>programme</a:t>
            </a:r>
            <a:endParaRPr lang="cs-CZ" sz="1100" dirty="0">
              <a:solidFill>
                <a:schemeClr val="tx1">
                  <a:alpha val="80000"/>
                </a:schemeClr>
              </a:solidFill>
              <a:latin typeface="Arial" panose="020B0604020202020204" pitchFamily="34" charset="0"/>
            </a:endParaRPr>
          </a:p>
          <a:p>
            <a:r>
              <a:rPr lang="en-US" sz="1100" i="0" dirty="0">
                <a:solidFill>
                  <a:schemeClr val="tx1">
                    <a:alpha val="80000"/>
                  </a:schemeClr>
                </a:solidFill>
                <a:effectLst/>
                <a:latin typeface="Arial" panose="020B0604020202020204" pitchFamily="34" charset="0"/>
              </a:rPr>
              <a:t>the field of study, level and the year in which the applicant is registered</a:t>
            </a:r>
            <a:endParaRPr lang="cs-CZ" sz="1100" i="0" dirty="0">
              <a:solidFill>
                <a:schemeClr val="tx1">
                  <a:alpha val="80000"/>
                </a:schemeClr>
              </a:solidFill>
              <a:effectLst/>
              <a:latin typeface="Arial" panose="020B0604020202020204" pitchFamily="34" charset="0"/>
            </a:endParaRPr>
          </a:p>
          <a:p>
            <a:r>
              <a:rPr lang="en-US" sz="1100" i="0" dirty="0">
                <a:solidFill>
                  <a:schemeClr val="tx1">
                    <a:alpha val="80000"/>
                  </a:schemeClr>
                </a:solidFill>
                <a:effectLst/>
                <a:latin typeface="Arial" panose="020B0604020202020204" pitchFamily="34" charset="0"/>
              </a:rPr>
              <a:t>the reason for the host institution selection</a:t>
            </a:r>
            <a:endParaRPr lang="cs-CZ" sz="1100" i="0" dirty="0">
              <a:solidFill>
                <a:schemeClr val="tx1">
                  <a:alpha val="80000"/>
                </a:schemeClr>
              </a:solidFill>
              <a:effectLst/>
              <a:latin typeface="Arial" panose="020B0604020202020204" pitchFamily="34" charset="0"/>
            </a:endParaRPr>
          </a:p>
          <a:p>
            <a:r>
              <a:rPr lang="en-US" sz="1100" i="0" dirty="0">
                <a:solidFill>
                  <a:schemeClr val="tx1">
                    <a:alpha val="80000"/>
                  </a:schemeClr>
                </a:solidFill>
                <a:effectLst/>
                <a:latin typeface="Arial" panose="020B0604020202020204" pitchFamily="34" charset="0"/>
              </a:rPr>
              <a:t>what the content of the traineeship will be and why</a:t>
            </a:r>
            <a:endParaRPr lang="cs-CZ" sz="1100" i="0" dirty="0">
              <a:solidFill>
                <a:schemeClr val="tx1">
                  <a:alpha val="80000"/>
                </a:schemeClr>
              </a:solidFill>
              <a:effectLst/>
              <a:latin typeface="Arial" panose="020B0604020202020204" pitchFamily="34" charset="0"/>
            </a:endParaRPr>
          </a:p>
          <a:p>
            <a:r>
              <a:rPr lang="en-US" sz="1100" i="0" dirty="0">
                <a:solidFill>
                  <a:schemeClr val="tx1">
                    <a:alpha val="80000"/>
                  </a:schemeClr>
                </a:solidFill>
                <a:effectLst/>
                <a:latin typeface="Arial" panose="020B0604020202020204" pitchFamily="34" charset="0"/>
              </a:rPr>
              <a:t>direct relation to the student's field of study</a:t>
            </a:r>
            <a:endParaRPr lang="cs-CZ" sz="1100" i="0" dirty="0">
              <a:solidFill>
                <a:schemeClr val="tx1">
                  <a:alpha val="80000"/>
                </a:schemeClr>
              </a:solidFill>
              <a:effectLst/>
              <a:latin typeface="Arial" panose="020B0604020202020204" pitchFamily="34" charset="0"/>
            </a:endParaRPr>
          </a:p>
          <a:p>
            <a:r>
              <a:rPr lang="en-US" sz="1100" i="0" dirty="0">
                <a:solidFill>
                  <a:schemeClr val="tx1">
                    <a:alpha val="80000"/>
                  </a:schemeClr>
                </a:solidFill>
                <a:effectLst/>
                <a:latin typeface="Arial" panose="020B0604020202020204" pitchFamily="34" charset="0"/>
              </a:rPr>
              <a:t>benefits of the traineeship for the student – academic benefits, job opportunity benefits</a:t>
            </a:r>
            <a:endParaRPr lang="cs-CZ" sz="1100" i="0" dirty="0">
              <a:solidFill>
                <a:schemeClr val="tx1">
                  <a:alpha val="80000"/>
                </a:schemeClr>
              </a:solidFill>
              <a:effectLst/>
              <a:latin typeface="Arial" panose="020B0604020202020204" pitchFamily="34" charset="0"/>
            </a:endParaRPr>
          </a:p>
          <a:p>
            <a:r>
              <a:rPr lang="en-US" sz="1100" i="0" dirty="0">
                <a:solidFill>
                  <a:schemeClr val="tx1">
                    <a:alpha val="80000"/>
                  </a:schemeClr>
                </a:solidFill>
                <a:effectLst/>
                <a:latin typeface="Arial" panose="020B0604020202020204" pitchFamily="34" charset="0"/>
              </a:rPr>
              <a:t>benefits for Masaryk University</a:t>
            </a:r>
            <a:endParaRPr lang="cs-CZ" sz="1100" i="0" dirty="0">
              <a:solidFill>
                <a:schemeClr val="tx1">
                  <a:alpha val="80000"/>
                </a:schemeClr>
              </a:solidFill>
              <a:effectLst/>
              <a:latin typeface="Arial" panose="020B0604020202020204" pitchFamily="34" charset="0"/>
            </a:endParaRPr>
          </a:p>
          <a:p>
            <a:r>
              <a:rPr lang="en-US" sz="1100" i="0" dirty="0">
                <a:solidFill>
                  <a:schemeClr val="tx1">
                    <a:alpha val="80000"/>
                  </a:schemeClr>
                </a:solidFill>
                <a:effectLst/>
                <a:latin typeface="Arial" panose="020B0604020202020204" pitchFamily="34" charset="0"/>
              </a:rPr>
              <a:t>benefits for the host institution</a:t>
            </a:r>
            <a:endParaRPr lang="cs-CZ" sz="1100" i="0" dirty="0">
              <a:solidFill>
                <a:schemeClr val="tx1">
                  <a:alpha val="80000"/>
                </a:schemeClr>
              </a:solidFill>
              <a:effectLst/>
              <a:latin typeface="Arial" panose="020B0604020202020204" pitchFamily="34" charset="0"/>
            </a:endParaRPr>
          </a:p>
          <a:p>
            <a:r>
              <a:rPr lang="en-US" sz="1100" i="0" dirty="0">
                <a:solidFill>
                  <a:schemeClr val="tx1">
                    <a:alpha val="80000"/>
                  </a:schemeClr>
                </a:solidFill>
                <a:effectLst/>
                <a:latin typeface="Arial" panose="020B0604020202020204" pitchFamily="34" charset="0"/>
              </a:rPr>
              <a:t>the period of the traineeship for which the student is asking for the financial support</a:t>
            </a:r>
            <a:endParaRPr lang="cs-CZ" sz="1100" i="0" dirty="0">
              <a:solidFill>
                <a:schemeClr val="tx1">
                  <a:alpha val="80000"/>
                </a:schemeClr>
              </a:solidFill>
              <a:effectLst/>
              <a:latin typeface="Arial" panose="020B0604020202020204" pitchFamily="34" charset="0"/>
            </a:endParaRPr>
          </a:p>
          <a:p>
            <a:r>
              <a:rPr lang="en-US" sz="1100" i="0" dirty="0">
                <a:solidFill>
                  <a:schemeClr val="tx1">
                    <a:alpha val="80000"/>
                  </a:schemeClr>
                </a:solidFill>
                <a:effectLst/>
                <a:latin typeface="Arial" panose="020B0604020202020204" pitchFamily="34" charset="0"/>
              </a:rPr>
              <a:t>in the case of selection of agencies and public institutions from the student's country of origin, i.e. cultural institution, Czech </a:t>
            </a:r>
            <a:r>
              <a:rPr lang="en-US" sz="1100" i="0" dirty="0" err="1">
                <a:solidFill>
                  <a:schemeClr val="tx1">
                    <a:alpha val="80000"/>
                  </a:schemeClr>
                </a:solidFill>
                <a:effectLst/>
                <a:latin typeface="Arial" panose="020B0604020202020204" pitchFamily="34" charset="0"/>
              </a:rPr>
              <a:t>centres</a:t>
            </a:r>
            <a:r>
              <a:rPr lang="en-US" sz="1100" i="0" dirty="0">
                <a:solidFill>
                  <a:schemeClr val="tx1">
                    <a:alpha val="80000"/>
                  </a:schemeClr>
                </a:solidFill>
                <a:effectLst/>
                <a:latin typeface="Arial" panose="020B0604020202020204" pitchFamily="34" charset="0"/>
              </a:rPr>
              <a:t>, region/school representation, etc., it is necessary to justify the selection of the institution considering the internationality of the traineeship</a:t>
            </a:r>
            <a:endParaRPr lang="cs-CZ" sz="1100" i="0" dirty="0">
              <a:solidFill>
                <a:schemeClr val="tx1">
                  <a:alpha val="80000"/>
                </a:schemeClr>
              </a:solidFill>
              <a:effectLst/>
              <a:latin typeface="Arial" panose="020B0604020202020204" pitchFamily="34" charset="0"/>
            </a:endParaRPr>
          </a:p>
          <a:p>
            <a:r>
              <a:rPr lang="en-US" sz="1100" i="0" dirty="0">
                <a:solidFill>
                  <a:schemeClr val="tx1">
                    <a:alpha val="80000"/>
                  </a:schemeClr>
                </a:solidFill>
                <a:effectLst/>
                <a:latin typeface="Arial" panose="020B0604020202020204" pitchFamily="34" charset="0"/>
              </a:rPr>
              <a:t>The motivation letter is to be written in Czech, Slovak or English. </a:t>
            </a:r>
            <a:endParaRPr lang="cs-CZ" sz="1100" i="0" dirty="0">
              <a:solidFill>
                <a:schemeClr val="tx1">
                  <a:alpha val="80000"/>
                </a:schemeClr>
              </a:solidFill>
              <a:effectLst/>
              <a:latin typeface="Arial" panose="020B0604020202020204" pitchFamily="34" charset="0"/>
            </a:endParaRPr>
          </a:p>
          <a:p>
            <a:r>
              <a:rPr lang="en-US" sz="1100" i="0" dirty="0">
                <a:solidFill>
                  <a:schemeClr val="tx1">
                    <a:alpha val="80000"/>
                  </a:schemeClr>
                </a:solidFill>
                <a:effectLst/>
                <a:latin typeface="Arial" panose="020B0604020202020204" pitchFamily="34" charset="0"/>
              </a:rPr>
              <a:t>The maximum length of the motivation letter is one A4 page.</a:t>
            </a:r>
            <a:endParaRPr lang="cs-CZ" sz="500" dirty="0">
              <a:solidFill>
                <a:schemeClr val="tx1">
                  <a:alpha val="80000"/>
                </a:schemeClr>
              </a:solidFill>
            </a:endParaRPr>
          </a:p>
          <a:p>
            <a:endParaRPr lang="cs-CZ" sz="500" dirty="0">
              <a:solidFill>
                <a:schemeClr val="tx1">
                  <a:alpha val="80000"/>
                </a:schemeClr>
              </a:solidFill>
            </a:endParaRPr>
          </a:p>
        </p:txBody>
      </p:sp>
      <p:sp>
        <p:nvSpPr>
          <p:cNvPr id="46"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48"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5" name="TextovéPole 4">
            <a:extLst>
              <a:ext uri="{FF2B5EF4-FFF2-40B4-BE49-F238E27FC236}">
                <a16:creationId xmlns:a16="http://schemas.microsoft.com/office/drawing/2014/main" id="{30C3A505-EC47-D94A-DBF6-5D5670D2F2A4}"/>
              </a:ext>
            </a:extLst>
          </p:cNvPr>
          <p:cNvSpPr txBox="1"/>
          <p:nvPr/>
        </p:nvSpPr>
        <p:spPr>
          <a:xfrm>
            <a:off x="140512" y="6338574"/>
            <a:ext cx="4095058" cy="369332"/>
          </a:xfrm>
          <a:prstGeom prst="rect">
            <a:avLst/>
          </a:prstGeom>
          <a:noFill/>
        </p:spPr>
        <p:txBody>
          <a:bodyPr wrap="square" rtlCol="0">
            <a:spAutoFit/>
          </a:bodyPr>
          <a:lstStyle/>
          <a:p>
            <a:r>
              <a:rPr lang="en-US" dirty="0">
                <a:solidFill>
                  <a:srgbClr val="FF0000"/>
                </a:solidFill>
              </a:rPr>
              <a:t>Beware of overly general formulations</a:t>
            </a:r>
            <a:r>
              <a:rPr lang="cs-CZ" dirty="0">
                <a:solidFill>
                  <a:srgbClr val="FF0000"/>
                </a:solidFill>
              </a:rPr>
              <a:t>! -&gt;</a:t>
            </a:r>
          </a:p>
        </p:txBody>
      </p:sp>
      <p:sp>
        <p:nvSpPr>
          <p:cNvPr id="28" name="TextovéPole 27">
            <a:extLst>
              <a:ext uri="{FF2B5EF4-FFF2-40B4-BE49-F238E27FC236}">
                <a16:creationId xmlns:a16="http://schemas.microsoft.com/office/drawing/2014/main" id="{DFB18B98-B844-8EA2-AD7D-FE16EF7AA1F1}"/>
              </a:ext>
            </a:extLst>
          </p:cNvPr>
          <p:cNvSpPr txBox="1"/>
          <p:nvPr/>
        </p:nvSpPr>
        <p:spPr>
          <a:xfrm>
            <a:off x="4148918" y="6338574"/>
            <a:ext cx="5883603" cy="369332"/>
          </a:xfrm>
          <a:prstGeom prst="rect">
            <a:avLst/>
          </a:prstGeom>
          <a:noFill/>
        </p:spPr>
        <p:txBody>
          <a:bodyPr wrap="square" rtlCol="0">
            <a:spAutoFit/>
          </a:bodyPr>
          <a:lstStyle/>
          <a:p>
            <a:r>
              <a:rPr lang="en-US" dirty="0"/>
              <a:t>Try to personalize</a:t>
            </a:r>
            <a:r>
              <a:rPr lang="cs-CZ" dirty="0"/>
              <a:t> </a:t>
            </a:r>
            <a:r>
              <a:rPr lang="cs-CZ" dirty="0" err="1"/>
              <a:t>it</a:t>
            </a:r>
            <a:r>
              <a:rPr lang="cs-CZ" dirty="0"/>
              <a:t>,</a:t>
            </a:r>
            <a:r>
              <a:rPr lang="en-US" dirty="0"/>
              <a:t> why they should send </a:t>
            </a:r>
            <a:r>
              <a:rPr lang="cs-CZ" dirty="0" err="1"/>
              <a:t>YOU</a:t>
            </a:r>
            <a:r>
              <a:rPr lang="en-US" dirty="0"/>
              <a:t> there?</a:t>
            </a:r>
            <a:endParaRPr lang="cs-CZ" dirty="0"/>
          </a:p>
        </p:txBody>
      </p:sp>
      <p:sp>
        <p:nvSpPr>
          <p:cNvPr id="4" name="TextovéPole 3">
            <a:extLst>
              <a:ext uri="{FF2B5EF4-FFF2-40B4-BE49-F238E27FC236}">
                <a16:creationId xmlns:a16="http://schemas.microsoft.com/office/drawing/2014/main" id="{9E4B4E57-3C29-42CC-0E3D-DF42E9254CA6}"/>
              </a:ext>
            </a:extLst>
          </p:cNvPr>
          <p:cNvSpPr txBox="1"/>
          <p:nvPr/>
        </p:nvSpPr>
        <p:spPr>
          <a:xfrm>
            <a:off x="5510362" y="5868314"/>
            <a:ext cx="6214684" cy="369332"/>
          </a:xfrm>
          <a:prstGeom prst="rect">
            <a:avLst/>
          </a:prstGeom>
          <a:noFill/>
        </p:spPr>
        <p:txBody>
          <a:bodyPr wrap="square" rtlCol="0">
            <a:spAutoFit/>
          </a:bodyPr>
          <a:lstStyle/>
          <a:p>
            <a:r>
              <a:rPr lang="en-US" dirty="0">
                <a:solidFill>
                  <a:srgbClr val="FF0000"/>
                </a:solidFill>
              </a:rPr>
              <a:t>Use AI wisely - never let it write the whole cover letter for you!</a:t>
            </a:r>
            <a:r>
              <a:rPr lang="cs-CZ" dirty="0">
                <a:solidFill>
                  <a:srgbClr val="FF0000"/>
                </a:solidFill>
              </a:rPr>
              <a:t>!! </a:t>
            </a:r>
          </a:p>
        </p:txBody>
      </p:sp>
    </p:spTree>
    <p:extLst>
      <p:ext uri="{BB962C8B-B14F-4D97-AF65-F5344CB8AC3E}">
        <p14:creationId xmlns:p14="http://schemas.microsoft.com/office/powerpoint/2010/main" val="854651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5EA335-52D3-94C6-3B51-E657A2FF3872}"/>
              </a:ext>
            </a:extLst>
          </p:cNvPr>
          <p:cNvSpPr>
            <a:spLocks noGrp="1"/>
          </p:cNvSpPr>
          <p:nvPr>
            <p:ph type="title"/>
          </p:nvPr>
        </p:nvSpPr>
        <p:spPr>
          <a:xfrm>
            <a:off x="1104180" y="284671"/>
            <a:ext cx="9493249" cy="873425"/>
          </a:xfrm>
        </p:spPr>
        <p:txBody>
          <a:bodyPr/>
          <a:lstStyle/>
          <a:p>
            <a:r>
              <a:rPr lang="cs-CZ" dirty="0"/>
              <a:t>The </a:t>
            </a:r>
            <a:r>
              <a:rPr lang="cs-CZ" dirty="0" err="1"/>
              <a:t>closest</a:t>
            </a:r>
            <a:r>
              <a:rPr lang="cs-CZ" dirty="0"/>
              <a:t> </a:t>
            </a:r>
            <a:r>
              <a:rPr lang="cs-CZ" dirty="0" err="1"/>
              <a:t>deadlines</a:t>
            </a:r>
            <a:endParaRPr lang="cs-CZ" dirty="0"/>
          </a:p>
        </p:txBody>
      </p:sp>
      <p:sp>
        <p:nvSpPr>
          <p:cNvPr id="3" name="Zástupný obsah 2">
            <a:extLst>
              <a:ext uri="{FF2B5EF4-FFF2-40B4-BE49-F238E27FC236}">
                <a16:creationId xmlns:a16="http://schemas.microsoft.com/office/drawing/2014/main" id="{21DC5773-B76E-3484-400C-32850925CFA1}"/>
              </a:ext>
            </a:extLst>
          </p:cNvPr>
          <p:cNvSpPr>
            <a:spLocks noGrp="1"/>
          </p:cNvSpPr>
          <p:nvPr>
            <p:ph idx="1"/>
          </p:nvPr>
        </p:nvSpPr>
        <p:spPr>
          <a:xfrm>
            <a:off x="437072" y="1222477"/>
            <a:ext cx="11317856" cy="5247335"/>
          </a:xfrm>
        </p:spPr>
        <p:txBody>
          <a:bodyPr>
            <a:normAutofit fontScale="92500" lnSpcReduction="20000"/>
          </a:bodyPr>
          <a:lstStyle/>
          <a:p>
            <a:r>
              <a:rPr lang="cs-CZ" dirty="0"/>
              <a:t>31.10.2024 </a:t>
            </a:r>
          </a:p>
          <a:p>
            <a:pPr marL="0" indent="0">
              <a:buNone/>
            </a:pPr>
            <a:r>
              <a:rPr lang="cs-CZ" dirty="0"/>
              <a:t>– </a:t>
            </a:r>
            <a:r>
              <a:rPr lang="cs-CZ" dirty="0">
                <a:hlinkClick r:id="rId2"/>
              </a:rPr>
              <a:t>EDUC </a:t>
            </a:r>
            <a:r>
              <a:rPr lang="cs-CZ" dirty="0" err="1">
                <a:hlinkClick r:id="rId2"/>
              </a:rPr>
              <a:t>Miniprojects</a:t>
            </a:r>
            <a:r>
              <a:rPr lang="cs-CZ" dirty="0">
                <a:hlinkClick r:id="rId2"/>
              </a:rPr>
              <a:t> </a:t>
            </a:r>
            <a:r>
              <a:rPr lang="cs-CZ" dirty="0"/>
              <a:t>– </a:t>
            </a:r>
            <a:r>
              <a:rPr lang="cs-CZ" dirty="0" err="1"/>
              <a:t>realization</a:t>
            </a:r>
            <a:r>
              <a:rPr lang="cs-CZ" dirty="0"/>
              <a:t> </a:t>
            </a:r>
            <a:r>
              <a:rPr lang="cs-CZ" dirty="0" err="1"/>
              <a:t>anytime</a:t>
            </a:r>
            <a:r>
              <a:rPr lang="cs-CZ" dirty="0"/>
              <a:t> </a:t>
            </a:r>
            <a:r>
              <a:rPr lang="cs-CZ" dirty="0" err="1"/>
              <a:t>until</a:t>
            </a:r>
            <a:r>
              <a:rPr lang="cs-CZ" dirty="0"/>
              <a:t> the end of 2025</a:t>
            </a:r>
          </a:p>
          <a:p>
            <a:pPr marL="0" indent="0">
              <a:buNone/>
            </a:pPr>
            <a:r>
              <a:rPr lang="cs-CZ" dirty="0"/>
              <a:t>– </a:t>
            </a:r>
            <a:r>
              <a:rPr lang="cs-CZ" dirty="0">
                <a:hlinkClick r:id="rId2"/>
              </a:rPr>
              <a:t>EDUC Gap </a:t>
            </a:r>
            <a:r>
              <a:rPr lang="cs-CZ" dirty="0" err="1">
                <a:hlinkClick r:id="rId2"/>
              </a:rPr>
              <a:t>Year</a:t>
            </a:r>
            <a:r>
              <a:rPr lang="cs-CZ" dirty="0">
                <a:hlinkClick r:id="rId2"/>
              </a:rPr>
              <a:t> </a:t>
            </a:r>
            <a:r>
              <a:rPr lang="cs-CZ" dirty="0"/>
              <a:t>– for </a:t>
            </a:r>
            <a:r>
              <a:rPr lang="cs-CZ" dirty="0" err="1"/>
              <a:t>Spring</a:t>
            </a:r>
            <a:r>
              <a:rPr lang="cs-CZ" dirty="0"/>
              <a:t> </a:t>
            </a:r>
            <a:r>
              <a:rPr lang="cs-CZ" dirty="0" err="1"/>
              <a:t>semester</a:t>
            </a:r>
            <a:r>
              <a:rPr lang="cs-CZ" dirty="0"/>
              <a:t> 2025!</a:t>
            </a:r>
          </a:p>
          <a:p>
            <a:pPr marL="0" indent="0">
              <a:buNone/>
            </a:pPr>
            <a:r>
              <a:rPr lang="cs-CZ" dirty="0"/>
              <a:t>– </a:t>
            </a:r>
            <a:r>
              <a:rPr lang="cs-CZ" dirty="0">
                <a:hlinkClick r:id="rId3"/>
              </a:rPr>
              <a:t>Erasmus+ </a:t>
            </a:r>
            <a:r>
              <a:rPr lang="cs-CZ" dirty="0" err="1">
                <a:hlinkClick r:id="rId3"/>
              </a:rPr>
              <a:t>SMP</a:t>
            </a:r>
            <a:r>
              <a:rPr lang="cs-CZ" dirty="0">
                <a:hlinkClick r:id="rId3"/>
              </a:rPr>
              <a:t> INTERNSHIPS</a:t>
            </a:r>
            <a:r>
              <a:rPr lang="cs-CZ" dirty="0"/>
              <a:t> for </a:t>
            </a:r>
            <a:r>
              <a:rPr lang="cs-CZ" dirty="0" err="1"/>
              <a:t>Spring</a:t>
            </a:r>
            <a:r>
              <a:rPr lang="cs-CZ" dirty="0"/>
              <a:t> 2025</a:t>
            </a:r>
          </a:p>
          <a:p>
            <a:pPr marL="0" indent="0">
              <a:buNone/>
            </a:pPr>
            <a:r>
              <a:rPr lang="cs-CZ" dirty="0"/>
              <a:t>- </a:t>
            </a:r>
            <a:r>
              <a:rPr lang="cs-CZ" dirty="0">
                <a:hlinkClick r:id="rId4"/>
              </a:rPr>
              <a:t>CEEPUS </a:t>
            </a:r>
            <a:r>
              <a:rPr lang="cs-CZ" dirty="0" err="1">
                <a:hlinkClick r:id="rId4"/>
              </a:rPr>
              <a:t>within</a:t>
            </a:r>
            <a:r>
              <a:rPr lang="cs-CZ" dirty="0">
                <a:hlinkClick r:id="rId4"/>
              </a:rPr>
              <a:t> a network</a:t>
            </a:r>
            <a:endParaRPr lang="cs-CZ" dirty="0"/>
          </a:p>
          <a:p>
            <a:r>
              <a:rPr lang="cs-CZ" dirty="0" err="1"/>
              <a:t>NOVEMBER</a:t>
            </a:r>
            <a:r>
              <a:rPr lang="cs-CZ" dirty="0"/>
              <a:t> 2024 – </a:t>
            </a:r>
            <a:r>
              <a:rPr lang="cs-CZ" dirty="0" err="1"/>
              <a:t>faculty</a:t>
            </a:r>
            <a:r>
              <a:rPr lang="cs-CZ" dirty="0"/>
              <a:t> </a:t>
            </a:r>
            <a:r>
              <a:rPr lang="cs-CZ" dirty="0" err="1"/>
              <a:t>quota</a:t>
            </a:r>
            <a:r>
              <a:rPr lang="cs-CZ" dirty="0"/>
              <a:t> for Partner </a:t>
            </a:r>
            <a:r>
              <a:rPr lang="cs-CZ" dirty="0" err="1"/>
              <a:t>Universities</a:t>
            </a:r>
            <a:r>
              <a:rPr lang="cs-CZ" dirty="0"/>
              <a:t> 2025/2026 (</a:t>
            </a:r>
            <a:r>
              <a:rPr lang="cs-CZ" dirty="0" err="1"/>
              <a:t>exact</a:t>
            </a:r>
            <a:r>
              <a:rPr lang="cs-CZ" dirty="0"/>
              <a:t> </a:t>
            </a:r>
            <a:r>
              <a:rPr lang="cs-CZ" dirty="0" err="1"/>
              <a:t>deadline</a:t>
            </a:r>
            <a:r>
              <a:rPr lang="cs-CZ" dirty="0"/>
              <a:t> </a:t>
            </a:r>
            <a:r>
              <a:rPr lang="cs-CZ" dirty="0" err="1"/>
              <a:t>TBA</a:t>
            </a:r>
            <a:r>
              <a:rPr lang="cs-CZ" dirty="0"/>
              <a:t>)</a:t>
            </a:r>
          </a:p>
          <a:p>
            <a:r>
              <a:rPr lang="cs-CZ" dirty="0"/>
              <a:t>5.11. 2024 – </a:t>
            </a:r>
            <a:r>
              <a:rPr lang="cs-CZ" dirty="0">
                <a:hlinkClick r:id="rId5"/>
              </a:rPr>
              <a:t>DAAD ERA Green Hydrogen </a:t>
            </a:r>
            <a:r>
              <a:rPr lang="cs-CZ" dirty="0" err="1">
                <a:hlinkClick r:id="rId5"/>
              </a:rPr>
              <a:t>Fellowships</a:t>
            </a:r>
            <a:r>
              <a:rPr lang="cs-CZ" dirty="0">
                <a:hlinkClick r:id="rId5"/>
              </a:rPr>
              <a:t> </a:t>
            </a:r>
            <a:r>
              <a:rPr lang="cs-CZ" dirty="0"/>
              <a:t>(study </a:t>
            </a:r>
            <a:r>
              <a:rPr lang="cs-CZ" dirty="0" err="1"/>
              <a:t>stays</a:t>
            </a:r>
            <a:r>
              <a:rPr lang="cs-CZ" dirty="0"/>
              <a:t>, </a:t>
            </a:r>
            <a:r>
              <a:rPr lang="cs-CZ" dirty="0" err="1"/>
              <a:t>diploma</a:t>
            </a:r>
            <a:r>
              <a:rPr lang="cs-CZ" dirty="0"/>
              <a:t> thesis </a:t>
            </a:r>
            <a:r>
              <a:rPr lang="cs-CZ" dirty="0" err="1"/>
              <a:t>stays</a:t>
            </a:r>
            <a:r>
              <a:rPr lang="cs-CZ" dirty="0"/>
              <a:t>, internships)</a:t>
            </a:r>
          </a:p>
          <a:p>
            <a:r>
              <a:rPr lang="cs-CZ" dirty="0"/>
              <a:t>30.11.2024 </a:t>
            </a:r>
            <a:r>
              <a:rPr lang="cs-CZ" dirty="0">
                <a:hlinkClick r:id="rId4"/>
              </a:rPr>
              <a:t>CEEPUS </a:t>
            </a:r>
            <a:r>
              <a:rPr lang="cs-CZ" dirty="0" err="1">
                <a:hlinkClick r:id="rId4"/>
              </a:rPr>
              <a:t>freemover</a:t>
            </a:r>
            <a:r>
              <a:rPr lang="cs-CZ" dirty="0"/>
              <a:t> for </a:t>
            </a:r>
            <a:r>
              <a:rPr lang="cs-CZ" dirty="0" err="1"/>
              <a:t>Spring</a:t>
            </a:r>
            <a:r>
              <a:rPr lang="cs-CZ" dirty="0"/>
              <a:t> 2024</a:t>
            </a:r>
          </a:p>
          <a:p>
            <a:r>
              <a:rPr lang="cs-CZ" dirty="0"/>
              <a:t>1.12.2024 – </a:t>
            </a:r>
            <a:r>
              <a:rPr lang="cs-CZ" dirty="0">
                <a:hlinkClick r:id="rId6"/>
              </a:rPr>
              <a:t>DAAD Summer Language </a:t>
            </a:r>
            <a:r>
              <a:rPr lang="cs-CZ" dirty="0" err="1">
                <a:hlinkClick r:id="rId6"/>
              </a:rPr>
              <a:t>courses</a:t>
            </a:r>
            <a:r>
              <a:rPr lang="cs-CZ" dirty="0">
                <a:hlinkClick r:id="rId6"/>
              </a:rPr>
              <a:t> </a:t>
            </a:r>
            <a:endParaRPr lang="cs-CZ" dirty="0"/>
          </a:p>
          <a:p>
            <a:r>
              <a:rPr lang="cs-CZ" dirty="0"/>
              <a:t>15.12.2024 </a:t>
            </a:r>
          </a:p>
          <a:p>
            <a:pPr marL="0" indent="0">
              <a:buNone/>
            </a:pPr>
            <a:r>
              <a:rPr lang="cs-CZ" dirty="0"/>
              <a:t>– Freemover for </a:t>
            </a:r>
            <a:r>
              <a:rPr lang="cs-CZ" dirty="0" err="1"/>
              <a:t>calendar</a:t>
            </a:r>
            <a:r>
              <a:rPr lang="cs-CZ" dirty="0"/>
              <a:t> </a:t>
            </a:r>
            <a:r>
              <a:rPr lang="cs-CZ" dirty="0" err="1"/>
              <a:t>year</a:t>
            </a:r>
            <a:r>
              <a:rPr lang="cs-CZ" dirty="0"/>
              <a:t> 2024 – </a:t>
            </a:r>
            <a:r>
              <a:rPr lang="cs-CZ" dirty="0">
                <a:hlinkClick r:id="rId7"/>
              </a:rPr>
              <a:t>study </a:t>
            </a:r>
            <a:r>
              <a:rPr lang="cs-CZ" dirty="0" err="1">
                <a:hlinkClick r:id="rId7"/>
              </a:rPr>
              <a:t>stays</a:t>
            </a:r>
            <a:r>
              <a:rPr lang="cs-CZ" dirty="0"/>
              <a:t>, </a:t>
            </a:r>
            <a:r>
              <a:rPr lang="cs-CZ" dirty="0">
                <a:hlinkClick r:id="rId8"/>
              </a:rPr>
              <a:t>internships</a:t>
            </a:r>
            <a:endParaRPr lang="cs-CZ" dirty="0"/>
          </a:p>
          <a:p>
            <a:pPr marL="0" indent="0">
              <a:buNone/>
            </a:pPr>
            <a:r>
              <a:rPr lang="cs-CZ" dirty="0"/>
              <a:t>– mobility </a:t>
            </a:r>
            <a:r>
              <a:rPr lang="cs-CZ" dirty="0" err="1"/>
              <a:t>programmes</a:t>
            </a:r>
            <a:r>
              <a:rPr lang="cs-CZ" dirty="0"/>
              <a:t> </a:t>
            </a:r>
            <a:r>
              <a:rPr lang="cs-CZ" dirty="0" err="1"/>
              <a:t>outside</a:t>
            </a:r>
            <a:r>
              <a:rPr lang="cs-CZ" dirty="0"/>
              <a:t> </a:t>
            </a:r>
            <a:r>
              <a:rPr lang="cs-CZ" dirty="0" err="1"/>
              <a:t>Europe</a:t>
            </a:r>
            <a:r>
              <a:rPr lang="cs-CZ" dirty="0"/>
              <a:t> – </a:t>
            </a:r>
            <a:r>
              <a:rPr lang="cs-CZ" dirty="0">
                <a:hlinkClick r:id="rId9"/>
              </a:rPr>
              <a:t>ISEP</a:t>
            </a:r>
            <a:r>
              <a:rPr lang="cs-CZ" dirty="0"/>
              <a:t>, </a:t>
            </a:r>
            <a:r>
              <a:rPr lang="cs-CZ" dirty="0">
                <a:hlinkClick r:id="rId10"/>
              </a:rPr>
              <a:t>Partner </a:t>
            </a:r>
            <a:r>
              <a:rPr lang="cs-CZ" dirty="0" err="1">
                <a:hlinkClick r:id="rId10"/>
              </a:rPr>
              <a:t>universities</a:t>
            </a:r>
            <a:r>
              <a:rPr lang="cs-CZ" dirty="0"/>
              <a:t> (university-</a:t>
            </a:r>
            <a:r>
              <a:rPr lang="cs-CZ" dirty="0" err="1"/>
              <a:t>wide</a:t>
            </a:r>
            <a:r>
              <a:rPr lang="cs-CZ" dirty="0"/>
              <a:t> </a:t>
            </a:r>
            <a:r>
              <a:rPr lang="cs-CZ" dirty="0" err="1"/>
              <a:t>applications</a:t>
            </a:r>
            <a:r>
              <a:rPr lang="cs-CZ" dirty="0"/>
              <a:t>), </a:t>
            </a:r>
            <a:r>
              <a:rPr lang="cs-CZ" dirty="0">
                <a:hlinkClick r:id="rId11"/>
              </a:rPr>
              <a:t>Erasmus ICM+,… </a:t>
            </a:r>
            <a:r>
              <a:rPr lang="cs-CZ" dirty="0"/>
              <a:t>for </a:t>
            </a:r>
            <a:r>
              <a:rPr lang="cs-CZ" dirty="0" err="1"/>
              <a:t>academic</a:t>
            </a:r>
            <a:r>
              <a:rPr lang="cs-CZ" dirty="0"/>
              <a:t> </a:t>
            </a:r>
            <a:r>
              <a:rPr lang="cs-CZ" dirty="0" err="1"/>
              <a:t>year</a:t>
            </a:r>
            <a:r>
              <a:rPr lang="cs-CZ" dirty="0"/>
              <a:t> 2025/2026</a:t>
            </a:r>
          </a:p>
          <a:p>
            <a:r>
              <a:rPr lang="cs-CZ" dirty="0" err="1"/>
              <a:t>FEBRUARY</a:t>
            </a:r>
            <a:r>
              <a:rPr lang="cs-CZ" dirty="0"/>
              <a:t> 2025 – </a:t>
            </a:r>
            <a:r>
              <a:rPr lang="cs-CZ" dirty="0">
                <a:hlinkClick r:id="rId12"/>
              </a:rPr>
              <a:t>Erasmus+ SMS STUDY </a:t>
            </a:r>
            <a:r>
              <a:rPr lang="cs-CZ" dirty="0" err="1">
                <a:hlinkClick r:id="rId12"/>
              </a:rPr>
              <a:t>STAYS</a:t>
            </a:r>
            <a:r>
              <a:rPr lang="cs-CZ" dirty="0">
                <a:hlinkClick r:id="rId12"/>
              </a:rPr>
              <a:t> </a:t>
            </a:r>
            <a:r>
              <a:rPr lang="cs-CZ" dirty="0"/>
              <a:t>for </a:t>
            </a:r>
            <a:r>
              <a:rPr lang="cs-CZ" dirty="0" err="1"/>
              <a:t>academic</a:t>
            </a:r>
            <a:r>
              <a:rPr lang="cs-CZ" dirty="0"/>
              <a:t> </a:t>
            </a:r>
            <a:r>
              <a:rPr lang="cs-CZ" dirty="0" err="1"/>
              <a:t>year</a:t>
            </a:r>
            <a:r>
              <a:rPr lang="cs-CZ" dirty="0"/>
              <a:t> 2025/2026</a:t>
            </a:r>
          </a:p>
          <a:p>
            <a:r>
              <a:rPr lang="cs-CZ" dirty="0"/>
              <a:t>15.2.2025, 15.6.2025, 15.11.2025 - </a:t>
            </a:r>
            <a:r>
              <a:rPr lang="en-US" dirty="0">
                <a:hlinkClick r:id="rId13"/>
              </a:rPr>
              <a:t>Singapore International Pre-Graduate Award </a:t>
            </a:r>
            <a:r>
              <a:rPr lang="en-US" dirty="0"/>
              <a:t>(</a:t>
            </a:r>
            <a:r>
              <a:rPr lang="en-US" dirty="0" err="1"/>
              <a:t>SIPGA</a:t>
            </a:r>
            <a:r>
              <a:rPr lang="en-US" dirty="0"/>
              <a:t>)</a:t>
            </a:r>
            <a:endParaRPr lang="cs-CZ" dirty="0"/>
          </a:p>
        </p:txBody>
      </p:sp>
    </p:spTree>
    <p:extLst>
      <p:ext uri="{BB962C8B-B14F-4D97-AF65-F5344CB8AC3E}">
        <p14:creationId xmlns:p14="http://schemas.microsoft.com/office/powerpoint/2010/main" val="1139592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17A988-AEE3-A849-8737-5B7B7DF485DB}"/>
              </a:ext>
            </a:extLst>
          </p:cNvPr>
          <p:cNvSpPr>
            <a:spLocks noGrp="1"/>
          </p:cNvSpPr>
          <p:nvPr>
            <p:ph type="title"/>
          </p:nvPr>
        </p:nvSpPr>
        <p:spPr>
          <a:xfrm>
            <a:off x="6513788" y="365125"/>
            <a:ext cx="4840010" cy="1807305"/>
          </a:xfrm>
        </p:spPr>
        <p:txBody>
          <a:bodyPr vert="horz" lIns="91440" tIns="45720" rIns="91440" bIns="45720" rtlCol="0" anchor="ctr">
            <a:normAutofit/>
          </a:bodyPr>
          <a:lstStyle/>
          <a:p>
            <a:r>
              <a:rPr lang="cs-CZ" sz="3600" b="1" dirty="0" err="1"/>
              <a:t>Why</a:t>
            </a:r>
            <a:r>
              <a:rPr lang="cs-CZ" sz="3600" b="1" dirty="0"/>
              <a:t> </a:t>
            </a:r>
            <a:r>
              <a:rPr lang="cs-CZ" sz="3600" b="1" dirty="0" err="1"/>
              <a:t>should</a:t>
            </a:r>
            <a:r>
              <a:rPr lang="cs-CZ" sz="3600" b="1" dirty="0"/>
              <a:t> I go </a:t>
            </a:r>
            <a:r>
              <a:rPr lang="cs-CZ" sz="3600" b="1" dirty="0" err="1"/>
              <a:t>abroad</a:t>
            </a:r>
            <a:r>
              <a:rPr lang="cs-CZ" sz="3600" b="1" dirty="0"/>
              <a:t>?</a:t>
            </a:r>
            <a:endParaRPr lang="en-US" sz="3600" b="1" dirty="0"/>
          </a:p>
        </p:txBody>
      </p:sp>
      <p:pic>
        <p:nvPicPr>
          <p:cNvPr id="7" name="Obrázek 6" descr="Obsah obrázku text, osoba, oblečení, držení&#10;&#10;Popis byl vytvořen automaticky">
            <a:extLst>
              <a:ext uri="{FF2B5EF4-FFF2-40B4-BE49-F238E27FC236}">
                <a16:creationId xmlns:a16="http://schemas.microsoft.com/office/drawing/2014/main" id="{D721199F-1655-1C29-5AC2-A70FA69830CE}"/>
              </a:ext>
            </a:extLst>
          </p:cNvPr>
          <p:cNvPicPr>
            <a:picLocks noChangeAspect="1"/>
          </p:cNvPicPr>
          <p:nvPr/>
        </p:nvPicPr>
        <p:blipFill rotWithShape="1">
          <a:blip r:embed="rId2"/>
          <a:srcRect l="4423" r="7947" b="-2"/>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graphicFrame>
        <p:nvGraphicFramePr>
          <p:cNvPr id="16" name="Zástupný text 3">
            <a:extLst>
              <a:ext uri="{FF2B5EF4-FFF2-40B4-BE49-F238E27FC236}">
                <a16:creationId xmlns:a16="http://schemas.microsoft.com/office/drawing/2014/main" id="{6199647A-3CAE-4CA7-1EB0-4155A8D5487F}"/>
              </a:ext>
            </a:extLst>
          </p:cNvPr>
          <p:cNvGraphicFramePr/>
          <p:nvPr>
            <p:extLst>
              <p:ext uri="{D42A27DB-BD31-4B8C-83A1-F6EECF244321}">
                <p14:modId xmlns:p14="http://schemas.microsoft.com/office/powerpoint/2010/main" val="1453094163"/>
              </p:ext>
            </p:extLst>
          </p:nvPr>
        </p:nvGraphicFramePr>
        <p:xfrm>
          <a:off x="5237249" y="1782618"/>
          <a:ext cx="6587834" cy="42650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7184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13">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15">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Nadpis 1">
            <a:extLst>
              <a:ext uri="{FF2B5EF4-FFF2-40B4-BE49-F238E27FC236}">
                <a16:creationId xmlns:a16="http://schemas.microsoft.com/office/drawing/2014/main" id="{20D70E8F-5F65-B257-1A1D-3BB6CC21213A}"/>
              </a:ext>
            </a:extLst>
          </p:cNvPr>
          <p:cNvSpPr>
            <a:spLocks noGrp="1"/>
          </p:cNvSpPr>
          <p:nvPr>
            <p:ph type="title"/>
          </p:nvPr>
        </p:nvSpPr>
        <p:spPr>
          <a:xfrm>
            <a:off x="838200" y="609600"/>
            <a:ext cx="4234132" cy="1330839"/>
          </a:xfrm>
        </p:spPr>
        <p:txBody>
          <a:bodyPr vert="horz" lIns="91440" tIns="45720" rIns="91440" bIns="45720" rtlCol="0" anchor="ctr">
            <a:normAutofit fontScale="90000"/>
          </a:bodyPr>
          <a:lstStyle/>
          <a:p>
            <a:r>
              <a:rPr lang="en-US" sz="4400" b="1" kern="1200" dirty="0">
                <a:solidFill>
                  <a:schemeClr val="tx1"/>
                </a:solidFill>
                <a:latin typeface="+mj-lt"/>
                <a:ea typeface="+mj-ea"/>
                <a:cs typeface="+mj-cs"/>
              </a:rPr>
              <a:t>WHERE CAN I FIND INFORMATION?</a:t>
            </a:r>
          </a:p>
        </p:txBody>
      </p:sp>
      <p:sp>
        <p:nvSpPr>
          <p:cNvPr id="3" name="Zástupný obsah 2">
            <a:extLst>
              <a:ext uri="{FF2B5EF4-FFF2-40B4-BE49-F238E27FC236}">
                <a16:creationId xmlns:a16="http://schemas.microsoft.com/office/drawing/2014/main" id="{E9E6D4C6-A8E9-5BFF-8989-E3BE76DDBE06}"/>
              </a:ext>
            </a:extLst>
          </p:cNvPr>
          <p:cNvSpPr>
            <a:spLocks noGrp="1"/>
          </p:cNvSpPr>
          <p:nvPr>
            <p:ph idx="1"/>
          </p:nvPr>
        </p:nvSpPr>
        <p:spPr>
          <a:xfrm>
            <a:off x="862366" y="2194102"/>
            <a:ext cx="3427001" cy="3908586"/>
          </a:xfrm>
        </p:spPr>
        <p:txBody>
          <a:bodyPr vert="horz" lIns="91440" tIns="45720" rIns="91440" bIns="45720" rtlCol="0">
            <a:normAutofit/>
          </a:bodyPr>
          <a:lstStyle/>
          <a:p>
            <a:pPr marL="457200"/>
            <a:r>
              <a:rPr lang="cs-CZ" sz="2000" dirty="0" err="1">
                <a:hlinkClick r:id="rId2"/>
              </a:rPr>
              <a:t>Faculty</a:t>
            </a:r>
            <a:r>
              <a:rPr lang="cs-CZ" sz="2000" dirty="0">
                <a:hlinkClick r:id="rId2"/>
              </a:rPr>
              <a:t> </a:t>
            </a:r>
            <a:r>
              <a:rPr lang="cs-CZ" sz="2000" dirty="0" err="1">
                <a:hlinkClick r:id="rId2"/>
              </a:rPr>
              <a:t>website</a:t>
            </a:r>
            <a:r>
              <a:rPr lang="en-US" sz="2000" dirty="0">
                <a:hlinkClick r:id="rId2"/>
              </a:rPr>
              <a:t> </a:t>
            </a:r>
            <a:endParaRPr lang="en-US" sz="2000" dirty="0"/>
          </a:p>
          <a:p>
            <a:pPr marL="457200"/>
            <a:r>
              <a:rPr lang="en-US" sz="2000" dirty="0">
                <a:hlinkClick r:id="rId3"/>
              </a:rPr>
              <a:t>CZS</a:t>
            </a:r>
            <a:endParaRPr lang="en-US" sz="2000" dirty="0"/>
          </a:p>
          <a:p>
            <a:pPr marL="457200"/>
            <a:r>
              <a:rPr lang="en-US" sz="2000" dirty="0">
                <a:hlinkClick r:id="rId4"/>
              </a:rPr>
              <a:t>Do </a:t>
            </a:r>
            <a:r>
              <a:rPr lang="en-US" sz="2000" dirty="0" err="1">
                <a:hlinkClick r:id="rId4"/>
              </a:rPr>
              <a:t>světa</a:t>
            </a:r>
            <a:endParaRPr lang="en-US" sz="2000" dirty="0"/>
          </a:p>
          <a:p>
            <a:pPr marL="457200"/>
            <a:r>
              <a:rPr lang="cs-CZ" sz="2000" dirty="0">
                <a:hlinkClick r:id="rId5"/>
              </a:rPr>
              <a:t>Department </a:t>
            </a:r>
            <a:r>
              <a:rPr lang="cs-CZ" sz="2000" dirty="0" err="1">
                <a:hlinkClick r:id="rId5"/>
              </a:rPr>
              <a:t>Coordinators</a:t>
            </a:r>
            <a:r>
              <a:rPr lang="en-US" sz="2000" dirty="0">
                <a:hlinkClick r:id="rId5"/>
              </a:rPr>
              <a:t> </a:t>
            </a:r>
            <a:endParaRPr lang="en-US" sz="2000" dirty="0"/>
          </a:p>
          <a:p>
            <a:pPr marL="457200"/>
            <a:r>
              <a:rPr lang="en-US" sz="2000" dirty="0">
                <a:hlinkClick r:id="rId6"/>
              </a:rPr>
              <a:t>Academic Information Agency</a:t>
            </a:r>
            <a:endParaRPr lang="en-US" sz="2000" dirty="0"/>
          </a:p>
          <a:p>
            <a:pPr marL="457200"/>
            <a:r>
              <a:rPr lang="cs-CZ" sz="2000" dirty="0"/>
              <a:t>International Relations Office</a:t>
            </a:r>
          </a:p>
          <a:p>
            <a:pPr marL="457200"/>
            <a:r>
              <a:rPr lang="cs-CZ" sz="2000" dirty="0">
                <a:hlinkClick r:id="rId7"/>
              </a:rPr>
              <a:t>Instagram</a:t>
            </a:r>
            <a:r>
              <a:rPr lang="cs-CZ" sz="2000" dirty="0"/>
              <a:t>  </a:t>
            </a:r>
            <a:endParaRPr lang="en-US" sz="2000" dirty="0"/>
          </a:p>
        </p:txBody>
      </p:sp>
      <p:pic>
        <p:nvPicPr>
          <p:cNvPr id="9" name="Obrázek 8">
            <a:extLst>
              <a:ext uri="{FF2B5EF4-FFF2-40B4-BE49-F238E27FC236}">
                <a16:creationId xmlns:a16="http://schemas.microsoft.com/office/drawing/2014/main" id="{C7492741-AB53-8FEE-AB98-D995EA103DC1}"/>
              </a:ext>
            </a:extLst>
          </p:cNvPr>
          <p:cNvPicPr>
            <a:picLocks noChangeAspect="1"/>
          </p:cNvPicPr>
          <p:nvPr/>
        </p:nvPicPr>
        <p:blipFill>
          <a:blip r:embed="rId8"/>
          <a:stretch>
            <a:fillRect/>
          </a:stretch>
        </p:blipFill>
        <p:spPr>
          <a:xfrm>
            <a:off x="5876073" y="661916"/>
            <a:ext cx="5293908" cy="5557909"/>
          </a:xfrm>
          <a:prstGeom prst="rect">
            <a:avLst/>
          </a:prstGeom>
        </p:spPr>
      </p:pic>
      <p:pic>
        <p:nvPicPr>
          <p:cNvPr id="7" name="Grafický objekt 6" descr="Informace se souvislou výplní">
            <a:extLst>
              <a:ext uri="{FF2B5EF4-FFF2-40B4-BE49-F238E27FC236}">
                <a16:creationId xmlns:a16="http://schemas.microsoft.com/office/drawing/2014/main" id="{A12A6A28-5264-FC0D-8F2F-93AE761D51B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70973" y="23741"/>
            <a:ext cx="914400" cy="914400"/>
          </a:xfrm>
          <a:prstGeom prst="rect">
            <a:avLst/>
          </a:prstGeom>
        </p:spPr>
      </p:pic>
      <p:pic>
        <p:nvPicPr>
          <p:cNvPr id="5" name="Obrázek 4">
            <a:hlinkClick r:id="rId7"/>
            <a:extLst>
              <a:ext uri="{FF2B5EF4-FFF2-40B4-BE49-F238E27FC236}">
                <a16:creationId xmlns:a16="http://schemas.microsoft.com/office/drawing/2014/main" id="{C0C91DC6-2FA7-AC23-F745-00B71CFF6F3F}"/>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2559332" y="5105399"/>
            <a:ext cx="526991" cy="526991"/>
          </a:xfrm>
          <a:prstGeom prst="rect">
            <a:avLst/>
          </a:prstGeom>
        </p:spPr>
      </p:pic>
    </p:spTree>
    <p:extLst>
      <p:ext uri="{BB962C8B-B14F-4D97-AF65-F5344CB8AC3E}">
        <p14:creationId xmlns:p14="http://schemas.microsoft.com/office/powerpoint/2010/main" val="2923354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B72474D-EE39-0209-75AA-D3575FC173F7}"/>
              </a:ext>
            </a:extLst>
          </p:cNvPr>
          <p:cNvSpPr>
            <a:spLocks noGrp="1"/>
          </p:cNvSpPr>
          <p:nvPr>
            <p:ph type="title"/>
          </p:nvPr>
        </p:nvSpPr>
        <p:spPr>
          <a:xfrm>
            <a:off x="838200" y="365125"/>
            <a:ext cx="10515600" cy="1325563"/>
          </a:xfrm>
        </p:spPr>
        <p:txBody>
          <a:bodyPr>
            <a:normAutofit/>
          </a:bodyPr>
          <a:lstStyle/>
          <a:p>
            <a:r>
              <a:rPr lang="cs-CZ" sz="5400" b="1" dirty="0">
                <a:cs typeface="Arial"/>
              </a:rPr>
              <a:t>DEPARTMENT </a:t>
            </a:r>
            <a:r>
              <a:rPr lang="cs-CZ" sz="5400" b="1" dirty="0" err="1">
                <a:cs typeface="Arial"/>
              </a:rPr>
              <a:t>COORDINATORS</a:t>
            </a:r>
            <a:endParaRPr lang="cs-CZ" sz="5400" b="1" dirty="0"/>
          </a:p>
        </p:txBody>
      </p:sp>
      <p:sp>
        <p:nvSpPr>
          <p:cNvPr id="3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659E4B6C-7162-CBA9-053D-877A5DAD0BF4}"/>
              </a:ext>
            </a:extLst>
          </p:cNvPr>
          <p:cNvSpPr>
            <a:spLocks noGrp="1"/>
          </p:cNvSpPr>
          <p:nvPr>
            <p:ph idx="1"/>
          </p:nvPr>
        </p:nvSpPr>
        <p:spPr>
          <a:xfrm>
            <a:off x="838200" y="1929384"/>
            <a:ext cx="10515600" cy="4251960"/>
          </a:xfrm>
        </p:spPr>
        <p:txBody>
          <a:bodyPr>
            <a:normAutofit/>
          </a:bodyPr>
          <a:lstStyle/>
          <a:p>
            <a:r>
              <a:rPr lang="cs-CZ" sz="1400" dirty="0">
                <a:cs typeface="Arial"/>
              </a:rPr>
              <a:t>Department of </a:t>
            </a:r>
            <a:r>
              <a:rPr lang="cs-CZ" sz="1400" dirty="0" err="1">
                <a:cs typeface="Arial"/>
              </a:rPr>
              <a:t>Experimental</a:t>
            </a:r>
            <a:r>
              <a:rPr lang="cs-CZ" sz="1400" dirty="0">
                <a:cs typeface="Arial"/>
              </a:rPr>
              <a:t> Biology– Pavel Hyršl (</a:t>
            </a:r>
            <a:r>
              <a:rPr lang="cs-CZ" sz="1400" dirty="0">
                <a:cs typeface="Arial"/>
                <a:hlinkClick r:id="rId2"/>
              </a:rPr>
              <a:t>hyrsl@sci.muni.cz</a:t>
            </a:r>
            <a:r>
              <a:rPr lang="cs-CZ" sz="1400" dirty="0">
                <a:cs typeface="Arial"/>
              </a:rPr>
              <a:t>)</a:t>
            </a:r>
          </a:p>
          <a:p>
            <a:r>
              <a:rPr lang="en-US" sz="1400" dirty="0">
                <a:cs typeface="Arial"/>
              </a:rPr>
              <a:t>Department of Botany and Zoology</a:t>
            </a:r>
            <a:r>
              <a:rPr lang="cs-CZ" sz="1400" dirty="0">
                <a:cs typeface="Arial"/>
              </a:rPr>
              <a:t> – Soňa Hroudová (</a:t>
            </a:r>
            <a:r>
              <a:rPr lang="cs-CZ" sz="1400" dirty="0">
                <a:cs typeface="Arial"/>
                <a:hlinkClick r:id="rId3"/>
              </a:rPr>
              <a:t>hroudova@sci.muni.cz</a:t>
            </a:r>
            <a:r>
              <a:rPr lang="cs-CZ" sz="1400" dirty="0">
                <a:cs typeface="Arial"/>
              </a:rPr>
              <a:t>)</a:t>
            </a:r>
          </a:p>
          <a:p>
            <a:r>
              <a:rPr lang="cs-CZ" sz="1400" dirty="0">
                <a:cs typeface="Arial"/>
              </a:rPr>
              <a:t>Department of </a:t>
            </a:r>
            <a:r>
              <a:rPr lang="cs-CZ" sz="1400" dirty="0" err="1">
                <a:cs typeface="Arial"/>
              </a:rPr>
              <a:t>Anthropology</a:t>
            </a:r>
            <a:r>
              <a:rPr lang="cs-CZ" sz="1400" dirty="0">
                <a:cs typeface="Arial"/>
              </a:rPr>
              <a:t> – Martin Čuta (</a:t>
            </a:r>
            <a:r>
              <a:rPr lang="cs-CZ" sz="1400" dirty="0">
                <a:cs typeface="Arial"/>
                <a:hlinkClick r:id="rId4"/>
              </a:rPr>
              <a:t>cuta@sci.muni.cz</a:t>
            </a:r>
            <a:r>
              <a:rPr lang="cs-CZ" sz="1400" dirty="0">
                <a:cs typeface="Arial"/>
              </a:rPr>
              <a:t>)</a:t>
            </a:r>
          </a:p>
          <a:p>
            <a:r>
              <a:rPr lang="cs-CZ" sz="1400" dirty="0">
                <a:cs typeface="Arial"/>
              </a:rPr>
              <a:t>Department of Chemistry– Pavel Brož (</a:t>
            </a:r>
            <a:r>
              <a:rPr lang="cs-CZ" sz="1400" dirty="0">
                <a:cs typeface="Arial"/>
                <a:hlinkClick r:id="rId5"/>
              </a:rPr>
              <a:t>broz@chemi.muni.cz</a:t>
            </a:r>
            <a:r>
              <a:rPr lang="cs-CZ" sz="1400" dirty="0">
                <a:cs typeface="Arial"/>
              </a:rPr>
              <a:t>)</a:t>
            </a:r>
          </a:p>
          <a:p>
            <a:r>
              <a:rPr lang="cs-CZ" sz="1400" dirty="0">
                <a:cs typeface="Arial"/>
              </a:rPr>
              <a:t>Department of </a:t>
            </a:r>
            <a:r>
              <a:rPr lang="cs-CZ" sz="1400" dirty="0" err="1">
                <a:cs typeface="Arial"/>
              </a:rPr>
              <a:t>Biochemistry</a:t>
            </a:r>
            <a:r>
              <a:rPr lang="cs-CZ" sz="1400" dirty="0">
                <a:cs typeface="Arial"/>
              </a:rPr>
              <a:t>– Jan Lochman (</a:t>
            </a:r>
            <a:r>
              <a:rPr lang="cs-CZ" sz="1400" dirty="0">
                <a:cs typeface="Arial"/>
                <a:hlinkClick r:id="rId6"/>
              </a:rPr>
              <a:t>lochik@mail.muni.cz</a:t>
            </a:r>
            <a:r>
              <a:rPr lang="cs-CZ" sz="1400" dirty="0">
                <a:cs typeface="Arial"/>
              </a:rPr>
              <a:t>)</a:t>
            </a:r>
          </a:p>
          <a:p>
            <a:r>
              <a:rPr lang="cs-CZ" sz="1400" dirty="0" err="1">
                <a:cs typeface="Arial"/>
              </a:rPr>
              <a:t>RECETOX</a:t>
            </a:r>
            <a:r>
              <a:rPr lang="cs-CZ" sz="1400" dirty="0">
                <a:cs typeface="Arial"/>
              </a:rPr>
              <a:t> – Tereza Nováková (</a:t>
            </a:r>
            <a:r>
              <a:rPr lang="cs-CZ" sz="1400" dirty="0">
                <a:cs typeface="Arial"/>
                <a:hlinkClick r:id="rId7"/>
              </a:rPr>
              <a:t>tereza.novakova@recetox.muni.cz</a:t>
            </a:r>
            <a:r>
              <a:rPr lang="cs-CZ" sz="1400" dirty="0">
                <a:cs typeface="Arial"/>
              </a:rPr>
              <a:t>)</a:t>
            </a:r>
          </a:p>
          <a:p>
            <a:r>
              <a:rPr lang="cs-CZ" sz="1400" dirty="0" err="1">
                <a:cs typeface="Arial"/>
              </a:rPr>
              <a:t>NCBR</a:t>
            </a:r>
            <a:r>
              <a:rPr lang="cs-CZ" sz="1400" dirty="0">
                <a:cs typeface="Arial"/>
              </a:rPr>
              <a:t> –  Veronika Papoušková (papouskova@ncbr.muni.cz) (</a:t>
            </a:r>
          </a:p>
          <a:p>
            <a:r>
              <a:rPr lang="en-US" sz="1400" dirty="0">
                <a:cs typeface="Arial"/>
              </a:rPr>
              <a:t>Department of Mathematics and Statistics</a:t>
            </a:r>
            <a:r>
              <a:rPr lang="cs-CZ" sz="1400" dirty="0">
                <a:cs typeface="Arial"/>
              </a:rPr>
              <a:t> </a:t>
            </a:r>
            <a:r>
              <a:rPr lang="cs-CZ" sz="1400" kern="0" dirty="0">
                <a:cs typeface="Arial"/>
              </a:rPr>
              <a:t>– Josef Šilhan (</a:t>
            </a:r>
            <a:r>
              <a:rPr lang="cs-CZ" sz="1400" kern="0" dirty="0">
                <a:cs typeface="Arial"/>
                <a:hlinkClick r:id="rId8"/>
              </a:rPr>
              <a:t>silhan@math.muni.cz</a:t>
            </a:r>
            <a:r>
              <a:rPr lang="cs-CZ" sz="1400" kern="0" dirty="0">
                <a:cs typeface="Arial"/>
              </a:rPr>
              <a:t>)</a:t>
            </a:r>
          </a:p>
          <a:p>
            <a:r>
              <a:rPr lang="cs-CZ" sz="1400" dirty="0">
                <a:cs typeface="Arial"/>
              </a:rPr>
              <a:t>Department of </a:t>
            </a:r>
            <a:r>
              <a:rPr lang="cs-CZ" sz="1400" dirty="0" err="1">
                <a:cs typeface="Arial"/>
              </a:rPr>
              <a:t>Geological</a:t>
            </a:r>
            <a:r>
              <a:rPr lang="cs-CZ" sz="1400" dirty="0">
                <a:cs typeface="Arial"/>
              </a:rPr>
              <a:t> </a:t>
            </a:r>
            <a:r>
              <a:rPr lang="cs-CZ" sz="1400" dirty="0" err="1">
                <a:cs typeface="Arial"/>
              </a:rPr>
              <a:t>Sciences</a:t>
            </a:r>
            <a:r>
              <a:rPr lang="cs-CZ" sz="1400" dirty="0">
                <a:cs typeface="Arial"/>
              </a:rPr>
              <a:t> </a:t>
            </a:r>
            <a:r>
              <a:rPr lang="cs-CZ" sz="1400" kern="0" dirty="0">
                <a:cs typeface="Arial"/>
              </a:rPr>
              <a:t>– Adam Říčka (</a:t>
            </a:r>
            <a:r>
              <a:rPr lang="cs-CZ" sz="1400" kern="0" dirty="0">
                <a:cs typeface="Arial"/>
                <a:hlinkClick r:id="rId9"/>
              </a:rPr>
              <a:t>ricka@sci.muni.cz</a:t>
            </a:r>
            <a:r>
              <a:rPr lang="cs-CZ" sz="1400" kern="0" dirty="0">
                <a:cs typeface="Arial"/>
              </a:rPr>
              <a:t>)</a:t>
            </a:r>
          </a:p>
          <a:p>
            <a:r>
              <a:rPr lang="cs-CZ" sz="1400" kern="0" dirty="0">
                <a:cs typeface="Arial"/>
              </a:rPr>
              <a:t>Department of </a:t>
            </a:r>
            <a:r>
              <a:rPr lang="cs-CZ" sz="1400" kern="0" dirty="0" err="1">
                <a:cs typeface="Arial"/>
              </a:rPr>
              <a:t>Geography</a:t>
            </a:r>
            <a:r>
              <a:rPr lang="cs-CZ" sz="1400" kern="0" dirty="0">
                <a:cs typeface="Arial"/>
              </a:rPr>
              <a:t> – Jarmila Burianová (</a:t>
            </a:r>
            <a:r>
              <a:rPr lang="cs-CZ" sz="1400" kern="0" dirty="0">
                <a:cs typeface="Arial"/>
                <a:hlinkClick r:id="rId10"/>
              </a:rPr>
              <a:t>burianova@geogr.muni.cz</a:t>
            </a:r>
            <a:r>
              <a:rPr lang="cs-CZ" sz="1400" kern="0" dirty="0">
                <a:cs typeface="Arial"/>
              </a:rPr>
              <a:t>)</a:t>
            </a:r>
          </a:p>
          <a:p>
            <a:r>
              <a:rPr lang="en-US" sz="1400" dirty="0">
                <a:cs typeface="Arial"/>
              </a:rPr>
              <a:t>Department of Condensed Matter Physics</a:t>
            </a:r>
            <a:r>
              <a:rPr lang="cs-CZ" sz="1400" kern="0" dirty="0">
                <a:cs typeface="Arial"/>
              </a:rPr>
              <a:t>–  Karel Kubíček (</a:t>
            </a:r>
            <a:r>
              <a:rPr lang="cs-CZ" sz="1400" kern="0" dirty="0">
                <a:cs typeface="Arial"/>
                <a:hlinkClick r:id="rId11"/>
              </a:rPr>
              <a:t>karelk@mail.muni.cz</a:t>
            </a:r>
            <a:r>
              <a:rPr lang="cs-CZ" sz="1400" kern="0" dirty="0">
                <a:cs typeface="Arial"/>
              </a:rPr>
              <a:t>)</a:t>
            </a:r>
          </a:p>
          <a:p>
            <a:r>
              <a:rPr lang="en-US" sz="1400" dirty="0">
                <a:cs typeface="Arial"/>
              </a:rPr>
              <a:t>Department of Plasma Physics and Technology</a:t>
            </a:r>
            <a:r>
              <a:rPr lang="cs-CZ" sz="1400" dirty="0">
                <a:cs typeface="Arial"/>
              </a:rPr>
              <a:t> </a:t>
            </a:r>
            <a:r>
              <a:rPr lang="cs-CZ" sz="1400" kern="0" dirty="0">
                <a:cs typeface="Arial"/>
              </a:rPr>
              <a:t>–  Zdeněk Bonaventura (</a:t>
            </a:r>
            <a:r>
              <a:rPr lang="cs-CZ" sz="1400" kern="0" dirty="0">
                <a:cs typeface="Arial"/>
                <a:hlinkClick r:id="rId12"/>
              </a:rPr>
              <a:t>zbona@physics.muni.cz</a:t>
            </a:r>
            <a:r>
              <a:rPr lang="cs-CZ" sz="1400" kern="0" dirty="0">
                <a:cs typeface="Arial"/>
              </a:rPr>
              <a:t>)</a:t>
            </a:r>
          </a:p>
          <a:p>
            <a:r>
              <a:rPr lang="en-US" sz="1400" dirty="0">
                <a:cs typeface="Arial"/>
              </a:rPr>
              <a:t>Department of Theoretical Physics and Astrophysics</a:t>
            </a:r>
            <a:r>
              <a:rPr lang="cs-CZ" sz="1400" dirty="0">
                <a:cs typeface="Arial"/>
              </a:rPr>
              <a:t> </a:t>
            </a:r>
            <a:r>
              <a:rPr lang="cs-CZ" sz="1400" kern="0" dirty="0">
                <a:cs typeface="Arial"/>
              </a:rPr>
              <a:t>–  Jan Janík (honza@physics.muni.cz)</a:t>
            </a:r>
          </a:p>
          <a:p>
            <a:endParaRPr lang="cs-CZ" sz="1400" dirty="0"/>
          </a:p>
        </p:txBody>
      </p:sp>
    </p:spTree>
    <p:extLst>
      <p:ext uri="{BB962C8B-B14F-4D97-AF65-F5344CB8AC3E}">
        <p14:creationId xmlns:p14="http://schemas.microsoft.com/office/powerpoint/2010/main" val="734650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38" name="Group 37">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40" name="Straight Connector 39">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Oval 38">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43" name="Rectangle 42">
            <a:extLst>
              <a:ext uri="{FF2B5EF4-FFF2-40B4-BE49-F238E27FC236}">
                <a16:creationId xmlns:a16="http://schemas.microsoft.com/office/drawing/2014/main" id="{8F08FD56-DA92-4BD4-98BB-9311E5E52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Nadpis 3">
            <a:extLst>
              <a:ext uri="{FF2B5EF4-FFF2-40B4-BE49-F238E27FC236}">
                <a16:creationId xmlns:a16="http://schemas.microsoft.com/office/drawing/2014/main" id="{D3775B57-B632-DB6A-685B-EDC309B38577}"/>
              </a:ext>
            </a:extLst>
          </p:cNvPr>
          <p:cNvSpPr>
            <a:spLocks noGrp="1"/>
          </p:cNvSpPr>
          <p:nvPr>
            <p:ph type="title"/>
          </p:nvPr>
        </p:nvSpPr>
        <p:spPr>
          <a:xfrm>
            <a:off x="6473627" y="685799"/>
            <a:ext cx="5032572" cy="1911743"/>
          </a:xfrm>
        </p:spPr>
        <p:txBody>
          <a:bodyPr vert="horz" lIns="91440" tIns="45720" rIns="91440" bIns="45720" rtlCol="0" anchor="b">
            <a:normAutofit/>
          </a:bodyPr>
          <a:lstStyle/>
          <a:p>
            <a:pPr>
              <a:lnSpc>
                <a:spcPct val="120000"/>
              </a:lnSpc>
            </a:pPr>
            <a:r>
              <a:rPr lang="en-US" sz="4000" dirty="0">
                <a:solidFill>
                  <a:srgbClr val="000000"/>
                </a:solidFill>
              </a:rPr>
              <a:t>What was the biggest benefit?</a:t>
            </a:r>
          </a:p>
        </p:txBody>
      </p:sp>
      <p:sp>
        <p:nvSpPr>
          <p:cNvPr id="45" name="Rectangle 44">
            <a:extLst>
              <a:ext uri="{FF2B5EF4-FFF2-40B4-BE49-F238E27FC236}">
                <a16:creationId xmlns:a16="http://schemas.microsoft.com/office/drawing/2014/main" id="{C5D5E9CC-2294-46D1-89D0-F8C6FA5C41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420">
            <a:off x="780270" y="331637"/>
            <a:ext cx="4892736" cy="5837881"/>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5BABD217-EF3C-4AF3-9C20-A6619D211F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27644">
            <a:off x="741222" y="293814"/>
            <a:ext cx="4987909" cy="5883149"/>
          </a:xfrm>
          <a:custGeom>
            <a:avLst/>
            <a:gdLst>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0 w 4662328"/>
              <a:gd name="connsiteY84" fmla="*/ 3811601 h 5549975"/>
              <a:gd name="connsiteX85" fmla="*/ 110031 w 4662328"/>
              <a:gd name="connsiteY85" fmla="*/ 3811601 h 5549975"/>
              <a:gd name="connsiteX0" fmla="*/ 412307 w 4662328"/>
              <a:gd name="connsiteY0" fmla="*/ 0 h 5549975"/>
              <a:gd name="connsiteX1" fmla="*/ 3414493 w 4662328"/>
              <a:gd name="connsiteY1" fmla="*/ 171842 h 5549975"/>
              <a:gd name="connsiteX2" fmla="*/ 4243304 w 4662328"/>
              <a:gd name="connsiteY2" fmla="*/ 226950 h 5549975"/>
              <a:gd name="connsiteX3" fmla="*/ 4616498 w 4662328"/>
              <a:gd name="connsiteY3" fmla="*/ 247374 h 5549975"/>
              <a:gd name="connsiteX4" fmla="*/ 4644377 w 4662328"/>
              <a:gd name="connsiteY4" fmla="*/ 269179 h 5549975"/>
              <a:gd name="connsiteX5" fmla="*/ 4642603 w 4662328"/>
              <a:gd name="connsiteY5" fmla="*/ 300930 h 5549975"/>
              <a:gd name="connsiteX6" fmla="*/ 4645525 w 4662328"/>
              <a:gd name="connsiteY6" fmla="*/ 302647 h 5549975"/>
              <a:gd name="connsiteX7" fmla="*/ 4661951 w 4662328"/>
              <a:gd name="connsiteY7" fmla="*/ 334222 h 5549975"/>
              <a:gd name="connsiteX8" fmla="*/ 4639690 w 4662328"/>
              <a:gd name="connsiteY8" fmla="*/ 391868 h 5549975"/>
              <a:gd name="connsiteX9" fmla="*/ 4636202 w 4662328"/>
              <a:gd name="connsiteY9" fmla="*/ 415489 h 5549975"/>
              <a:gd name="connsiteX10" fmla="*/ 4631097 w 4662328"/>
              <a:gd name="connsiteY10" fmla="*/ 506828 h 5549975"/>
              <a:gd name="connsiteX11" fmla="*/ 4630447 w 4662328"/>
              <a:gd name="connsiteY11" fmla="*/ 553245 h 5549975"/>
              <a:gd name="connsiteX12" fmla="*/ 4627348 w 4662328"/>
              <a:gd name="connsiteY12" fmla="*/ 581709 h 5549975"/>
              <a:gd name="connsiteX13" fmla="*/ 4626679 w 4662328"/>
              <a:gd name="connsiteY13" fmla="*/ 585890 h 5549975"/>
              <a:gd name="connsiteX14" fmla="*/ 4613742 w 4662328"/>
              <a:gd name="connsiteY14" fmla="*/ 817404 h 5549975"/>
              <a:gd name="connsiteX15" fmla="*/ 4615455 w 4662328"/>
              <a:gd name="connsiteY15" fmla="*/ 822238 h 5549975"/>
              <a:gd name="connsiteX16" fmla="*/ 4613304 w 4662328"/>
              <a:gd name="connsiteY16" fmla="*/ 846069 h 5549975"/>
              <a:gd name="connsiteX17" fmla="*/ 4611704 w 4662328"/>
              <a:gd name="connsiteY17" fmla="*/ 853854 h 5549975"/>
              <a:gd name="connsiteX18" fmla="*/ 4605466 w 4662328"/>
              <a:gd name="connsiteY18" fmla="*/ 965485 h 5549975"/>
              <a:gd name="connsiteX19" fmla="*/ 4607543 w 4662328"/>
              <a:gd name="connsiteY19" fmla="*/ 966385 h 5549975"/>
              <a:gd name="connsiteX20" fmla="*/ 4611662 w 4662328"/>
              <a:gd name="connsiteY20" fmla="*/ 1002567 h 5549975"/>
              <a:gd name="connsiteX21" fmla="*/ 4606864 w 4662328"/>
              <a:gd name="connsiteY21" fmla="*/ 1101094 h 5549975"/>
              <a:gd name="connsiteX22" fmla="*/ 4606759 w 4662328"/>
              <a:gd name="connsiteY22" fmla="*/ 1159389 h 5549975"/>
              <a:gd name="connsiteX23" fmla="*/ 4611062 w 4662328"/>
              <a:gd name="connsiteY23" fmla="*/ 1180505 h 5549975"/>
              <a:gd name="connsiteX24" fmla="*/ 4614152 w 4662328"/>
              <a:gd name="connsiteY24" fmla="*/ 1210687 h 5549975"/>
              <a:gd name="connsiteX25" fmla="*/ 4622969 w 4662328"/>
              <a:gd name="connsiteY25" fmla="*/ 1263157 h 5549975"/>
              <a:gd name="connsiteX26" fmla="*/ 4625246 w 4662328"/>
              <a:gd name="connsiteY26" fmla="*/ 1313374 h 5549975"/>
              <a:gd name="connsiteX27" fmla="*/ 4624366 w 4662328"/>
              <a:gd name="connsiteY27" fmla="*/ 1347004 h 5549975"/>
              <a:gd name="connsiteX28" fmla="*/ 4623903 w 4662328"/>
              <a:gd name="connsiteY28" fmla="*/ 1351864 h 5549975"/>
              <a:gd name="connsiteX29" fmla="*/ 4614784 w 4662328"/>
              <a:gd name="connsiteY29" fmla="*/ 1391762 h 5549975"/>
              <a:gd name="connsiteX30" fmla="*/ 4618048 w 4662328"/>
              <a:gd name="connsiteY30" fmla="*/ 1395707 h 5549975"/>
              <a:gd name="connsiteX31" fmla="*/ 4620890 w 4662328"/>
              <a:gd name="connsiteY31" fmla="*/ 1408524 h 5549975"/>
              <a:gd name="connsiteX32" fmla="*/ 4616149 w 4662328"/>
              <a:gd name="connsiteY32" fmla="*/ 1419109 h 5549975"/>
              <a:gd name="connsiteX33" fmla="*/ 4605965 w 4662328"/>
              <a:gd name="connsiteY33" fmla="*/ 1469337 h 5549975"/>
              <a:gd name="connsiteX34" fmla="*/ 4595068 w 4662328"/>
              <a:gd name="connsiteY34" fmla="*/ 1543038 h 5549975"/>
              <a:gd name="connsiteX35" fmla="*/ 4590187 w 4662328"/>
              <a:gd name="connsiteY35" fmla="*/ 1553997 h 5549975"/>
              <a:gd name="connsiteX36" fmla="*/ 4575759 w 4662328"/>
              <a:gd name="connsiteY36" fmla="*/ 1626071 h 5549975"/>
              <a:gd name="connsiteX37" fmla="*/ 4572044 w 4662328"/>
              <a:gd name="connsiteY37" fmla="*/ 1664103 h 5549975"/>
              <a:gd name="connsiteX38" fmla="*/ 4575704 w 4662328"/>
              <a:gd name="connsiteY38" fmla="*/ 1668558 h 5549975"/>
              <a:gd name="connsiteX39" fmla="*/ 4574054 w 4662328"/>
              <a:gd name="connsiteY39" fmla="*/ 1679756 h 5549975"/>
              <a:gd name="connsiteX40" fmla="*/ 4574466 w 4662328"/>
              <a:gd name="connsiteY40" fmla="*/ 1682815 h 5549975"/>
              <a:gd name="connsiteX41" fmla="*/ 4575977 w 4662328"/>
              <a:gd name="connsiteY41" fmla="*/ 1700268 h 5549975"/>
              <a:gd name="connsiteX42" fmla="*/ 4564507 w 4662328"/>
              <a:gd name="connsiteY42" fmla="*/ 1735163 h 5549975"/>
              <a:gd name="connsiteX43" fmla="*/ 4562447 w 4662328"/>
              <a:gd name="connsiteY43" fmla="*/ 1735289 h 5549975"/>
              <a:gd name="connsiteX44" fmla="*/ 4553949 w 4662328"/>
              <a:gd name="connsiteY44" fmla="*/ 1887374 h 5549975"/>
              <a:gd name="connsiteX45" fmla="*/ 4562640 w 4662328"/>
              <a:gd name="connsiteY45" fmla="*/ 1911536 h 5549975"/>
              <a:gd name="connsiteX46" fmla="*/ 4564918 w 4662328"/>
              <a:gd name="connsiteY46" fmla="*/ 1961755 h 5549975"/>
              <a:gd name="connsiteX47" fmla="*/ 4564037 w 4662328"/>
              <a:gd name="connsiteY47" fmla="*/ 1995384 h 5549975"/>
              <a:gd name="connsiteX48" fmla="*/ 4563575 w 4662328"/>
              <a:gd name="connsiteY48" fmla="*/ 2000244 h 5549975"/>
              <a:gd name="connsiteX49" fmla="*/ 4554455 w 4662328"/>
              <a:gd name="connsiteY49" fmla="*/ 2040142 h 5549975"/>
              <a:gd name="connsiteX50" fmla="*/ 4557720 w 4662328"/>
              <a:gd name="connsiteY50" fmla="*/ 2044087 h 5549975"/>
              <a:gd name="connsiteX51" fmla="*/ 4560561 w 4662328"/>
              <a:gd name="connsiteY51" fmla="*/ 2056904 h 5549975"/>
              <a:gd name="connsiteX52" fmla="*/ 4555820 w 4662328"/>
              <a:gd name="connsiteY52" fmla="*/ 2067489 h 5549975"/>
              <a:gd name="connsiteX53" fmla="*/ 4545636 w 4662328"/>
              <a:gd name="connsiteY53" fmla="*/ 2117719 h 5549975"/>
              <a:gd name="connsiteX54" fmla="*/ 4538305 w 4662328"/>
              <a:gd name="connsiteY54" fmla="*/ 2167300 h 5549975"/>
              <a:gd name="connsiteX55" fmla="*/ 4482222 w 4662328"/>
              <a:gd name="connsiteY55" fmla="*/ 3223633 h 5549975"/>
              <a:gd name="connsiteX56" fmla="*/ 4469436 w 4662328"/>
              <a:gd name="connsiteY56" fmla="*/ 3477281 h 5549975"/>
              <a:gd name="connsiteX57" fmla="*/ 4458351 w 4662328"/>
              <a:gd name="connsiteY57" fmla="*/ 3639984 h 5549975"/>
              <a:gd name="connsiteX58" fmla="*/ 4367590 w 4662328"/>
              <a:gd name="connsiteY58" fmla="*/ 5278921 h 5549975"/>
              <a:gd name="connsiteX59" fmla="*/ 4372888 w 4662328"/>
              <a:gd name="connsiteY59" fmla="*/ 5315626 h 5549975"/>
              <a:gd name="connsiteX60" fmla="*/ 4376422 w 4662328"/>
              <a:gd name="connsiteY60" fmla="*/ 5350090 h 5549975"/>
              <a:gd name="connsiteX61" fmla="*/ 4379254 w 4662328"/>
              <a:gd name="connsiteY61" fmla="*/ 5450399 h 5549975"/>
              <a:gd name="connsiteX62" fmla="*/ 4360697 w 4662328"/>
              <a:gd name="connsiteY62" fmla="*/ 5484804 h 5549975"/>
              <a:gd name="connsiteX63" fmla="*/ 4356045 w 4662328"/>
              <a:gd name="connsiteY63" fmla="*/ 5487504 h 5549975"/>
              <a:gd name="connsiteX64" fmla="*/ 4352588 w 4662328"/>
              <a:gd name="connsiteY64" fmla="*/ 5549951 h 5549975"/>
              <a:gd name="connsiteX65" fmla="*/ 121904 w 4662328"/>
              <a:gd name="connsiteY65" fmla="*/ 5314089 h 5549975"/>
              <a:gd name="connsiteX66" fmla="*/ 125710 w 4662328"/>
              <a:gd name="connsiteY66" fmla="*/ 5243704 h 5549975"/>
              <a:gd name="connsiteX67" fmla="*/ 113205 w 4662328"/>
              <a:gd name="connsiteY67" fmla="*/ 5239903 h 5549975"/>
              <a:gd name="connsiteX68" fmla="*/ 117425 w 4662328"/>
              <a:gd name="connsiteY68" fmla="*/ 5233298 h 5549975"/>
              <a:gd name="connsiteX69" fmla="*/ 117694 w 4662328"/>
              <a:gd name="connsiteY69" fmla="*/ 5230552 h 5549975"/>
              <a:gd name="connsiteX70" fmla="*/ 117964 w 4662328"/>
              <a:gd name="connsiteY70" fmla="*/ 5227804 h 5549975"/>
              <a:gd name="connsiteX71" fmla="*/ 118501 w 4662328"/>
              <a:gd name="connsiteY71" fmla="*/ 5222308 h 5549975"/>
              <a:gd name="connsiteX72" fmla="*/ 118186 w 4662328"/>
              <a:gd name="connsiteY72" fmla="*/ 5216405 h 5549975"/>
              <a:gd name="connsiteX73" fmla="*/ 117602 w 4662328"/>
              <a:gd name="connsiteY73" fmla="*/ 5213249 h 5549975"/>
              <a:gd name="connsiteX74" fmla="*/ 117871 w 4662328"/>
              <a:gd name="connsiteY74" fmla="*/ 5210500 h 5549975"/>
              <a:gd name="connsiteX75" fmla="*/ 117555 w 4662328"/>
              <a:gd name="connsiteY75" fmla="*/ 5204597 h 5549975"/>
              <a:gd name="connsiteX76" fmla="*/ 116972 w 4662328"/>
              <a:gd name="connsiteY76" fmla="*/ 5201441 h 5549975"/>
              <a:gd name="connsiteX77" fmla="*/ 116342 w 4662328"/>
              <a:gd name="connsiteY77" fmla="*/ 5189632 h 5549975"/>
              <a:gd name="connsiteX78" fmla="*/ 115758 w 4662328"/>
              <a:gd name="connsiteY78" fmla="*/ 5186477 h 5549975"/>
              <a:gd name="connsiteX79" fmla="*/ 116026 w 4662328"/>
              <a:gd name="connsiteY79" fmla="*/ 5183728 h 5549975"/>
              <a:gd name="connsiteX80" fmla="*/ 114591 w 4662328"/>
              <a:gd name="connsiteY80" fmla="*/ 5180163 h 5549975"/>
              <a:gd name="connsiteX81" fmla="*/ 131086 w 4662328"/>
              <a:gd name="connsiteY81" fmla="*/ 5144275 h 5549975"/>
              <a:gd name="connsiteX82" fmla="*/ 152522 w 4662328"/>
              <a:gd name="connsiteY82" fmla="*/ 4747825 h 5549975"/>
              <a:gd name="connsiteX83" fmla="*/ 0 w 4662328"/>
              <a:gd name="connsiteY83" fmla="*/ 4747825 h 5549975"/>
              <a:gd name="connsiteX84" fmla="*/ 110031 w 4662328"/>
              <a:gd name="connsiteY84" fmla="*/ 3811601 h 5549975"/>
              <a:gd name="connsiteX85" fmla="*/ 412307 w 4662328"/>
              <a:gd name="connsiteY85" fmla="*/ 0 h 5549975"/>
              <a:gd name="connsiteX0" fmla="*/ 302276 w 4552297"/>
              <a:gd name="connsiteY0" fmla="*/ 0 h 5549975"/>
              <a:gd name="connsiteX1" fmla="*/ 3304462 w 4552297"/>
              <a:gd name="connsiteY1" fmla="*/ 171842 h 5549975"/>
              <a:gd name="connsiteX2" fmla="*/ 4133273 w 4552297"/>
              <a:gd name="connsiteY2" fmla="*/ 226950 h 5549975"/>
              <a:gd name="connsiteX3" fmla="*/ 4506467 w 4552297"/>
              <a:gd name="connsiteY3" fmla="*/ 247374 h 5549975"/>
              <a:gd name="connsiteX4" fmla="*/ 4534346 w 4552297"/>
              <a:gd name="connsiteY4" fmla="*/ 269179 h 5549975"/>
              <a:gd name="connsiteX5" fmla="*/ 4532572 w 4552297"/>
              <a:gd name="connsiteY5" fmla="*/ 300930 h 5549975"/>
              <a:gd name="connsiteX6" fmla="*/ 4535494 w 4552297"/>
              <a:gd name="connsiteY6" fmla="*/ 302647 h 5549975"/>
              <a:gd name="connsiteX7" fmla="*/ 4551920 w 4552297"/>
              <a:gd name="connsiteY7" fmla="*/ 334222 h 5549975"/>
              <a:gd name="connsiteX8" fmla="*/ 4529659 w 4552297"/>
              <a:gd name="connsiteY8" fmla="*/ 391868 h 5549975"/>
              <a:gd name="connsiteX9" fmla="*/ 4526171 w 4552297"/>
              <a:gd name="connsiteY9" fmla="*/ 415489 h 5549975"/>
              <a:gd name="connsiteX10" fmla="*/ 4521066 w 4552297"/>
              <a:gd name="connsiteY10" fmla="*/ 506828 h 5549975"/>
              <a:gd name="connsiteX11" fmla="*/ 4520416 w 4552297"/>
              <a:gd name="connsiteY11" fmla="*/ 553245 h 5549975"/>
              <a:gd name="connsiteX12" fmla="*/ 4517317 w 4552297"/>
              <a:gd name="connsiteY12" fmla="*/ 581709 h 5549975"/>
              <a:gd name="connsiteX13" fmla="*/ 4516648 w 4552297"/>
              <a:gd name="connsiteY13" fmla="*/ 585890 h 5549975"/>
              <a:gd name="connsiteX14" fmla="*/ 4503711 w 4552297"/>
              <a:gd name="connsiteY14" fmla="*/ 817404 h 5549975"/>
              <a:gd name="connsiteX15" fmla="*/ 4505424 w 4552297"/>
              <a:gd name="connsiteY15" fmla="*/ 822238 h 5549975"/>
              <a:gd name="connsiteX16" fmla="*/ 4503273 w 4552297"/>
              <a:gd name="connsiteY16" fmla="*/ 846069 h 5549975"/>
              <a:gd name="connsiteX17" fmla="*/ 4501673 w 4552297"/>
              <a:gd name="connsiteY17" fmla="*/ 853854 h 5549975"/>
              <a:gd name="connsiteX18" fmla="*/ 4495435 w 4552297"/>
              <a:gd name="connsiteY18" fmla="*/ 965485 h 5549975"/>
              <a:gd name="connsiteX19" fmla="*/ 4497512 w 4552297"/>
              <a:gd name="connsiteY19" fmla="*/ 966385 h 5549975"/>
              <a:gd name="connsiteX20" fmla="*/ 4501631 w 4552297"/>
              <a:gd name="connsiteY20" fmla="*/ 1002567 h 5549975"/>
              <a:gd name="connsiteX21" fmla="*/ 4496833 w 4552297"/>
              <a:gd name="connsiteY21" fmla="*/ 1101094 h 5549975"/>
              <a:gd name="connsiteX22" fmla="*/ 4496728 w 4552297"/>
              <a:gd name="connsiteY22" fmla="*/ 1159389 h 5549975"/>
              <a:gd name="connsiteX23" fmla="*/ 4501031 w 4552297"/>
              <a:gd name="connsiteY23" fmla="*/ 1180505 h 5549975"/>
              <a:gd name="connsiteX24" fmla="*/ 4504121 w 4552297"/>
              <a:gd name="connsiteY24" fmla="*/ 1210687 h 5549975"/>
              <a:gd name="connsiteX25" fmla="*/ 4512938 w 4552297"/>
              <a:gd name="connsiteY25" fmla="*/ 1263157 h 5549975"/>
              <a:gd name="connsiteX26" fmla="*/ 4515215 w 4552297"/>
              <a:gd name="connsiteY26" fmla="*/ 1313374 h 5549975"/>
              <a:gd name="connsiteX27" fmla="*/ 4514335 w 4552297"/>
              <a:gd name="connsiteY27" fmla="*/ 1347004 h 5549975"/>
              <a:gd name="connsiteX28" fmla="*/ 4513872 w 4552297"/>
              <a:gd name="connsiteY28" fmla="*/ 1351864 h 5549975"/>
              <a:gd name="connsiteX29" fmla="*/ 4504753 w 4552297"/>
              <a:gd name="connsiteY29" fmla="*/ 1391762 h 5549975"/>
              <a:gd name="connsiteX30" fmla="*/ 4508017 w 4552297"/>
              <a:gd name="connsiteY30" fmla="*/ 1395707 h 5549975"/>
              <a:gd name="connsiteX31" fmla="*/ 4510859 w 4552297"/>
              <a:gd name="connsiteY31" fmla="*/ 1408524 h 5549975"/>
              <a:gd name="connsiteX32" fmla="*/ 4506118 w 4552297"/>
              <a:gd name="connsiteY32" fmla="*/ 1419109 h 5549975"/>
              <a:gd name="connsiteX33" fmla="*/ 4495934 w 4552297"/>
              <a:gd name="connsiteY33" fmla="*/ 1469337 h 5549975"/>
              <a:gd name="connsiteX34" fmla="*/ 4485037 w 4552297"/>
              <a:gd name="connsiteY34" fmla="*/ 1543038 h 5549975"/>
              <a:gd name="connsiteX35" fmla="*/ 4480156 w 4552297"/>
              <a:gd name="connsiteY35" fmla="*/ 1553997 h 5549975"/>
              <a:gd name="connsiteX36" fmla="*/ 4465728 w 4552297"/>
              <a:gd name="connsiteY36" fmla="*/ 1626071 h 5549975"/>
              <a:gd name="connsiteX37" fmla="*/ 4462013 w 4552297"/>
              <a:gd name="connsiteY37" fmla="*/ 1664103 h 5549975"/>
              <a:gd name="connsiteX38" fmla="*/ 4465673 w 4552297"/>
              <a:gd name="connsiteY38" fmla="*/ 1668558 h 5549975"/>
              <a:gd name="connsiteX39" fmla="*/ 4464023 w 4552297"/>
              <a:gd name="connsiteY39" fmla="*/ 1679756 h 5549975"/>
              <a:gd name="connsiteX40" fmla="*/ 4464435 w 4552297"/>
              <a:gd name="connsiteY40" fmla="*/ 1682815 h 5549975"/>
              <a:gd name="connsiteX41" fmla="*/ 4465946 w 4552297"/>
              <a:gd name="connsiteY41" fmla="*/ 1700268 h 5549975"/>
              <a:gd name="connsiteX42" fmla="*/ 4454476 w 4552297"/>
              <a:gd name="connsiteY42" fmla="*/ 1735163 h 5549975"/>
              <a:gd name="connsiteX43" fmla="*/ 4452416 w 4552297"/>
              <a:gd name="connsiteY43" fmla="*/ 1735289 h 5549975"/>
              <a:gd name="connsiteX44" fmla="*/ 4443918 w 4552297"/>
              <a:gd name="connsiteY44" fmla="*/ 1887374 h 5549975"/>
              <a:gd name="connsiteX45" fmla="*/ 4452609 w 4552297"/>
              <a:gd name="connsiteY45" fmla="*/ 1911536 h 5549975"/>
              <a:gd name="connsiteX46" fmla="*/ 4454887 w 4552297"/>
              <a:gd name="connsiteY46" fmla="*/ 1961755 h 5549975"/>
              <a:gd name="connsiteX47" fmla="*/ 4454006 w 4552297"/>
              <a:gd name="connsiteY47" fmla="*/ 1995384 h 5549975"/>
              <a:gd name="connsiteX48" fmla="*/ 4453544 w 4552297"/>
              <a:gd name="connsiteY48" fmla="*/ 2000244 h 5549975"/>
              <a:gd name="connsiteX49" fmla="*/ 4444424 w 4552297"/>
              <a:gd name="connsiteY49" fmla="*/ 2040142 h 5549975"/>
              <a:gd name="connsiteX50" fmla="*/ 4447689 w 4552297"/>
              <a:gd name="connsiteY50" fmla="*/ 2044087 h 5549975"/>
              <a:gd name="connsiteX51" fmla="*/ 4450530 w 4552297"/>
              <a:gd name="connsiteY51" fmla="*/ 2056904 h 5549975"/>
              <a:gd name="connsiteX52" fmla="*/ 4445789 w 4552297"/>
              <a:gd name="connsiteY52" fmla="*/ 2067489 h 5549975"/>
              <a:gd name="connsiteX53" fmla="*/ 4435605 w 4552297"/>
              <a:gd name="connsiteY53" fmla="*/ 2117719 h 5549975"/>
              <a:gd name="connsiteX54" fmla="*/ 4428274 w 4552297"/>
              <a:gd name="connsiteY54" fmla="*/ 2167300 h 5549975"/>
              <a:gd name="connsiteX55" fmla="*/ 4372191 w 4552297"/>
              <a:gd name="connsiteY55" fmla="*/ 3223633 h 5549975"/>
              <a:gd name="connsiteX56" fmla="*/ 4359405 w 4552297"/>
              <a:gd name="connsiteY56" fmla="*/ 3477281 h 5549975"/>
              <a:gd name="connsiteX57" fmla="*/ 4348320 w 4552297"/>
              <a:gd name="connsiteY57" fmla="*/ 3639984 h 5549975"/>
              <a:gd name="connsiteX58" fmla="*/ 4257559 w 4552297"/>
              <a:gd name="connsiteY58" fmla="*/ 5278921 h 5549975"/>
              <a:gd name="connsiteX59" fmla="*/ 4262857 w 4552297"/>
              <a:gd name="connsiteY59" fmla="*/ 5315626 h 5549975"/>
              <a:gd name="connsiteX60" fmla="*/ 4266391 w 4552297"/>
              <a:gd name="connsiteY60" fmla="*/ 5350090 h 5549975"/>
              <a:gd name="connsiteX61" fmla="*/ 4269223 w 4552297"/>
              <a:gd name="connsiteY61" fmla="*/ 5450399 h 5549975"/>
              <a:gd name="connsiteX62" fmla="*/ 4250666 w 4552297"/>
              <a:gd name="connsiteY62" fmla="*/ 5484804 h 5549975"/>
              <a:gd name="connsiteX63" fmla="*/ 4246014 w 4552297"/>
              <a:gd name="connsiteY63" fmla="*/ 5487504 h 5549975"/>
              <a:gd name="connsiteX64" fmla="*/ 4242557 w 4552297"/>
              <a:gd name="connsiteY64" fmla="*/ 5549951 h 5549975"/>
              <a:gd name="connsiteX65" fmla="*/ 11873 w 4552297"/>
              <a:gd name="connsiteY65" fmla="*/ 5314089 h 5549975"/>
              <a:gd name="connsiteX66" fmla="*/ 15679 w 4552297"/>
              <a:gd name="connsiteY66" fmla="*/ 5243704 h 5549975"/>
              <a:gd name="connsiteX67" fmla="*/ 3174 w 4552297"/>
              <a:gd name="connsiteY67" fmla="*/ 5239903 h 5549975"/>
              <a:gd name="connsiteX68" fmla="*/ 7394 w 4552297"/>
              <a:gd name="connsiteY68" fmla="*/ 5233298 h 5549975"/>
              <a:gd name="connsiteX69" fmla="*/ 7663 w 4552297"/>
              <a:gd name="connsiteY69" fmla="*/ 5230552 h 5549975"/>
              <a:gd name="connsiteX70" fmla="*/ 7933 w 4552297"/>
              <a:gd name="connsiteY70" fmla="*/ 5227804 h 5549975"/>
              <a:gd name="connsiteX71" fmla="*/ 8470 w 4552297"/>
              <a:gd name="connsiteY71" fmla="*/ 5222308 h 5549975"/>
              <a:gd name="connsiteX72" fmla="*/ 8155 w 4552297"/>
              <a:gd name="connsiteY72" fmla="*/ 5216405 h 5549975"/>
              <a:gd name="connsiteX73" fmla="*/ 7571 w 4552297"/>
              <a:gd name="connsiteY73" fmla="*/ 5213249 h 5549975"/>
              <a:gd name="connsiteX74" fmla="*/ 7840 w 4552297"/>
              <a:gd name="connsiteY74" fmla="*/ 5210500 h 5549975"/>
              <a:gd name="connsiteX75" fmla="*/ 7524 w 4552297"/>
              <a:gd name="connsiteY75" fmla="*/ 5204597 h 5549975"/>
              <a:gd name="connsiteX76" fmla="*/ 6941 w 4552297"/>
              <a:gd name="connsiteY76" fmla="*/ 5201441 h 5549975"/>
              <a:gd name="connsiteX77" fmla="*/ 6311 w 4552297"/>
              <a:gd name="connsiteY77" fmla="*/ 5189632 h 5549975"/>
              <a:gd name="connsiteX78" fmla="*/ 5727 w 4552297"/>
              <a:gd name="connsiteY78" fmla="*/ 5186477 h 5549975"/>
              <a:gd name="connsiteX79" fmla="*/ 5995 w 4552297"/>
              <a:gd name="connsiteY79" fmla="*/ 5183728 h 5549975"/>
              <a:gd name="connsiteX80" fmla="*/ 4560 w 4552297"/>
              <a:gd name="connsiteY80" fmla="*/ 5180163 h 5549975"/>
              <a:gd name="connsiteX81" fmla="*/ 21055 w 4552297"/>
              <a:gd name="connsiteY81" fmla="*/ 5144275 h 5549975"/>
              <a:gd name="connsiteX82" fmla="*/ 42491 w 4552297"/>
              <a:gd name="connsiteY82" fmla="*/ 4747825 h 5549975"/>
              <a:gd name="connsiteX83" fmla="*/ 0 w 4552297"/>
              <a:gd name="connsiteY83" fmla="*/ 3811601 h 5549975"/>
              <a:gd name="connsiteX84" fmla="*/ 302276 w 4552297"/>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218499 w 4549123"/>
              <a:gd name="connsiteY83" fmla="*/ 3822685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39317 w 4549123"/>
              <a:gd name="connsiteY82" fmla="*/ 4747825 h 5549975"/>
              <a:gd name="connsiteX83" fmla="*/ 74412 w 4549123"/>
              <a:gd name="connsiteY83" fmla="*/ 3839310 h 5549975"/>
              <a:gd name="connsiteX84" fmla="*/ 299102 w 4549123"/>
              <a:gd name="connsiteY84"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17881 w 4549123"/>
              <a:gd name="connsiteY81" fmla="*/ 5144275 h 5549975"/>
              <a:gd name="connsiteX82" fmla="*/ 74412 w 4549123"/>
              <a:gd name="connsiteY82" fmla="*/ 3839310 h 5549975"/>
              <a:gd name="connsiteX83" fmla="*/ 299102 w 4549123"/>
              <a:gd name="connsiteY83" fmla="*/ 0 h 5549975"/>
              <a:gd name="connsiteX0" fmla="*/ 299102 w 4549123"/>
              <a:gd name="connsiteY0" fmla="*/ 0 h 5549975"/>
              <a:gd name="connsiteX1" fmla="*/ 3301288 w 4549123"/>
              <a:gd name="connsiteY1" fmla="*/ 171842 h 5549975"/>
              <a:gd name="connsiteX2" fmla="*/ 4130099 w 4549123"/>
              <a:gd name="connsiteY2" fmla="*/ 226950 h 5549975"/>
              <a:gd name="connsiteX3" fmla="*/ 4503293 w 4549123"/>
              <a:gd name="connsiteY3" fmla="*/ 247374 h 5549975"/>
              <a:gd name="connsiteX4" fmla="*/ 4531172 w 4549123"/>
              <a:gd name="connsiteY4" fmla="*/ 269179 h 5549975"/>
              <a:gd name="connsiteX5" fmla="*/ 4529398 w 4549123"/>
              <a:gd name="connsiteY5" fmla="*/ 300930 h 5549975"/>
              <a:gd name="connsiteX6" fmla="*/ 4532320 w 4549123"/>
              <a:gd name="connsiteY6" fmla="*/ 302647 h 5549975"/>
              <a:gd name="connsiteX7" fmla="*/ 4548746 w 4549123"/>
              <a:gd name="connsiteY7" fmla="*/ 334222 h 5549975"/>
              <a:gd name="connsiteX8" fmla="*/ 4526485 w 4549123"/>
              <a:gd name="connsiteY8" fmla="*/ 391868 h 5549975"/>
              <a:gd name="connsiteX9" fmla="*/ 4522997 w 4549123"/>
              <a:gd name="connsiteY9" fmla="*/ 415489 h 5549975"/>
              <a:gd name="connsiteX10" fmla="*/ 4517892 w 4549123"/>
              <a:gd name="connsiteY10" fmla="*/ 506828 h 5549975"/>
              <a:gd name="connsiteX11" fmla="*/ 4517242 w 4549123"/>
              <a:gd name="connsiteY11" fmla="*/ 553245 h 5549975"/>
              <a:gd name="connsiteX12" fmla="*/ 4514143 w 4549123"/>
              <a:gd name="connsiteY12" fmla="*/ 581709 h 5549975"/>
              <a:gd name="connsiteX13" fmla="*/ 4513474 w 4549123"/>
              <a:gd name="connsiteY13" fmla="*/ 585890 h 5549975"/>
              <a:gd name="connsiteX14" fmla="*/ 4500537 w 4549123"/>
              <a:gd name="connsiteY14" fmla="*/ 817404 h 5549975"/>
              <a:gd name="connsiteX15" fmla="*/ 4502250 w 4549123"/>
              <a:gd name="connsiteY15" fmla="*/ 822238 h 5549975"/>
              <a:gd name="connsiteX16" fmla="*/ 4500099 w 4549123"/>
              <a:gd name="connsiteY16" fmla="*/ 846069 h 5549975"/>
              <a:gd name="connsiteX17" fmla="*/ 4498499 w 4549123"/>
              <a:gd name="connsiteY17" fmla="*/ 853854 h 5549975"/>
              <a:gd name="connsiteX18" fmla="*/ 4492261 w 4549123"/>
              <a:gd name="connsiteY18" fmla="*/ 965485 h 5549975"/>
              <a:gd name="connsiteX19" fmla="*/ 4494338 w 4549123"/>
              <a:gd name="connsiteY19" fmla="*/ 966385 h 5549975"/>
              <a:gd name="connsiteX20" fmla="*/ 4498457 w 4549123"/>
              <a:gd name="connsiteY20" fmla="*/ 1002567 h 5549975"/>
              <a:gd name="connsiteX21" fmla="*/ 4493659 w 4549123"/>
              <a:gd name="connsiteY21" fmla="*/ 1101094 h 5549975"/>
              <a:gd name="connsiteX22" fmla="*/ 4493554 w 4549123"/>
              <a:gd name="connsiteY22" fmla="*/ 1159389 h 5549975"/>
              <a:gd name="connsiteX23" fmla="*/ 4497857 w 4549123"/>
              <a:gd name="connsiteY23" fmla="*/ 1180505 h 5549975"/>
              <a:gd name="connsiteX24" fmla="*/ 4500947 w 4549123"/>
              <a:gd name="connsiteY24" fmla="*/ 1210687 h 5549975"/>
              <a:gd name="connsiteX25" fmla="*/ 4509764 w 4549123"/>
              <a:gd name="connsiteY25" fmla="*/ 1263157 h 5549975"/>
              <a:gd name="connsiteX26" fmla="*/ 4512041 w 4549123"/>
              <a:gd name="connsiteY26" fmla="*/ 1313374 h 5549975"/>
              <a:gd name="connsiteX27" fmla="*/ 4511161 w 4549123"/>
              <a:gd name="connsiteY27" fmla="*/ 1347004 h 5549975"/>
              <a:gd name="connsiteX28" fmla="*/ 4510698 w 4549123"/>
              <a:gd name="connsiteY28" fmla="*/ 1351864 h 5549975"/>
              <a:gd name="connsiteX29" fmla="*/ 4501579 w 4549123"/>
              <a:gd name="connsiteY29" fmla="*/ 1391762 h 5549975"/>
              <a:gd name="connsiteX30" fmla="*/ 4504843 w 4549123"/>
              <a:gd name="connsiteY30" fmla="*/ 1395707 h 5549975"/>
              <a:gd name="connsiteX31" fmla="*/ 4507685 w 4549123"/>
              <a:gd name="connsiteY31" fmla="*/ 1408524 h 5549975"/>
              <a:gd name="connsiteX32" fmla="*/ 4502944 w 4549123"/>
              <a:gd name="connsiteY32" fmla="*/ 1419109 h 5549975"/>
              <a:gd name="connsiteX33" fmla="*/ 4492760 w 4549123"/>
              <a:gd name="connsiteY33" fmla="*/ 1469337 h 5549975"/>
              <a:gd name="connsiteX34" fmla="*/ 4481863 w 4549123"/>
              <a:gd name="connsiteY34" fmla="*/ 1543038 h 5549975"/>
              <a:gd name="connsiteX35" fmla="*/ 4476982 w 4549123"/>
              <a:gd name="connsiteY35" fmla="*/ 1553997 h 5549975"/>
              <a:gd name="connsiteX36" fmla="*/ 4462554 w 4549123"/>
              <a:gd name="connsiteY36" fmla="*/ 1626071 h 5549975"/>
              <a:gd name="connsiteX37" fmla="*/ 4458839 w 4549123"/>
              <a:gd name="connsiteY37" fmla="*/ 1664103 h 5549975"/>
              <a:gd name="connsiteX38" fmla="*/ 4462499 w 4549123"/>
              <a:gd name="connsiteY38" fmla="*/ 1668558 h 5549975"/>
              <a:gd name="connsiteX39" fmla="*/ 4460849 w 4549123"/>
              <a:gd name="connsiteY39" fmla="*/ 1679756 h 5549975"/>
              <a:gd name="connsiteX40" fmla="*/ 4461261 w 4549123"/>
              <a:gd name="connsiteY40" fmla="*/ 1682815 h 5549975"/>
              <a:gd name="connsiteX41" fmla="*/ 4462772 w 4549123"/>
              <a:gd name="connsiteY41" fmla="*/ 1700268 h 5549975"/>
              <a:gd name="connsiteX42" fmla="*/ 4451302 w 4549123"/>
              <a:gd name="connsiteY42" fmla="*/ 1735163 h 5549975"/>
              <a:gd name="connsiteX43" fmla="*/ 4449242 w 4549123"/>
              <a:gd name="connsiteY43" fmla="*/ 1735289 h 5549975"/>
              <a:gd name="connsiteX44" fmla="*/ 4440744 w 4549123"/>
              <a:gd name="connsiteY44" fmla="*/ 1887374 h 5549975"/>
              <a:gd name="connsiteX45" fmla="*/ 4449435 w 4549123"/>
              <a:gd name="connsiteY45" fmla="*/ 1911536 h 5549975"/>
              <a:gd name="connsiteX46" fmla="*/ 4451713 w 4549123"/>
              <a:gd name="connsiteY46" fmla="*/ 1961755 h 5549975"/>
              <a:gd name="connsiteX47" fmla="*/ 4450832 w 4549123"/>
              <a:gd name="connsiteY47" fmla="*/ 1995384 h 5549975"/>
              <a:gd name="connsiteX48" fmla="*/ 4450370 w 4549123"/>
              <a:gd name="connsiteY48" fmla="*/ 2000244 h 5549975"/>
              <a:gd name="connsiteX49" fmla="*/ 4441250 w 4549123"/>
              <a:gd name="connsiteY49" fmla="*/ 2040142 h 5549975"/>
              <a:gd name="connsiteX50" fmla="*/ 4444515 w 4549123"/>
              <a:gd name="connsiteY50" fmla="*/ 2044087 h 5549975"/>
              <a:gd name="connsiteX51" fmla="*/ 4447356 w 4549123"/>
              <a:gd name="connsiteY51" fmla="*/ 2056904 h 5549975"/>
              <a:gd name="connsiteX52" fmla="*/ 4442615 w 4549123"/>
              <a:gd name="connsiteY52" fmla="*/ 2067489 h 5549975"/>
              <a:gd name="connsiteX53" fmla="*/ 4432431 w 4549123"/>
              <a:gd name="connsiteY53" fmla="*/ 2117719 h 5549975"/>
              <a:gd name="connsiteX54" fmla="*/ 4425100 w 4549123"/>
              <a:gd name="connsiteY54" fmla="*/ 2167300 h 5549975"/>
              <a:gd name="connsiteX55" fmla="*/ 4369017 w 4549123"/>
              <a:gd name="connsiteY55" fmla="*/ 3223633 h 5549975"/>
              <a:gd name="connsiteX56" fmla="*/ 4356231 w 4549123"/>
              <a:gd name="connsiteY56" fmla="*/ 3477281 h 5549975"/>
              <a:gd name="connsiteX57" fmla="*/ 4345146 w 4549123"/>
              <a:gd name="connsiteY57" fmla="*/ 3639984 h 5549975"/>
              <a:gd name="connsiteX58" fmla="*/ 4254385 w 4549123"/>
              <a:gd name="connsiteY58" fmla="*/ 5278921 h 5549975"/>
              <a:gd name="connsiteX59" fmla="*/ 4259683 w 4549123"/>
              <a:gd name="connsiteY59" fmla="*/ 5315626 h 5549975"/>
              <a:gd name="connsiteX60" fmla="*/ 4263217 w 4549123"/>
              <a:gd name="connsiteY60" fmla="*/ 5350090 h 5549975"/>
              <a:gd name="connsiteX61" fmla="*/ 4266049 w 4549123"/>
              <a:gd name="connsiteY61" fmla="*/ 5450399 h 5549975"/>
              <a:gd name="connsiteX62" fmla="*/ 4247492 w 4549123"/>
              <a:gd name="connsiteY62" fmla="*/ 5484804 h 5549975"/>
              <a:gd name="connsiteX63" fmla="*/ 4242840 w 4549123"/>
              <a:gd name="connsiteY63" fmla="*/ 5487504 h 5549975"/>
              <a:gd name="connsiteX64" fmla="*/ 4239383 w 4549123"/>
              <a:gd name="connsiteY64" fmla="*/ 5549951 h 5549975"/>
              <a:gd name="connsiteX65" fmla="*/ 8699 w 4549123"/>
              <a:gd name="connsiteY65" fmla="*/ 5314089 h 5549975"/>
              <a:gd name="connsiteX66" fmla="*/ 12505 w 4549123"/>
              <a:gd name="connsiteY66" fmla="*/ 5243704 h 5549975"/>
              <a:gd name="connsiteX67" fmla="*/ 0 w 4549123"/>
              <a:gd name="connsiteY67" fmla="*/ 5239903 h 5549975"/>
              <a:gd name="connsiteX68" fmla="*/ 4220 w 4549123"/>
              <a:gd name="connsiteY68" fmla="*/ 5233298 h 5549975"/>
              <a:gd name="connsiteX69" fmla="*/ 4489 w 4549123"/>
              <a:gd name="connsiteY69" fmla="*/ 5230552 h 5549975"/>
              <a:gd name="connsiteX70" fmla="*/ 4759 w 4549123"/>
              <a:gd name="connsiteY70" fmla="*/ 5227804 h 5549975"/>
              <a:gd name="connsiteX71" fmla="*/ 5296 w 4549123"/>
              <a:gd name="connsiteY71" fmla="*/ 5222308 h 5549975"/>
              <a:gd name="connsiteX72" fmla="*/ 4981 w 4549123"/>
              <a:gd name="connsiteY72" fmla="*/ 5216405 h 5549975"/>
              <a:gd name="connsiteX73" fmla="*/ 4397 w 4549123"/>
              <a:gd name="connsiteY73" fmla="*/ 5213249 h 5549975"/>
              <a:gd name="connsiteX74" fmla="*/ 4666 w 4549123"/>
              <a:gd name="connsiteY74" fmla="*/ 5210500 h 5549975"/>
              <a:gd name="connsiteX75" fmla="*/ 4350 w 4549123"/>
              <a:gd name="connsiteY75" fmla="*/ 5204597 h 5549975"/>
              <a:gd name="connsiteX76" fmla="*/ 3767 w 4549123"/>
              <a:gd name="connsiteY76" fmla="*/ 5201441 h 5549975"/>
              <a:gd name="connsiteX77" fmla="*/ 3137 w 4549123"/>
              <a:gd name="connsiteY77" fmla="*/ 5189632 h 5549975"/>
              <a:gd name="connsiteX78" fmla="*/ 2553 w 4549123"/>
              <a:gd name="connsiteY78" fmla="*/ 5186477 h 5549975"/>
              <a:gd name="connsiteX79" fmla="*/ 2821 w 4549123"/>
              <a:gd name="connsiteY79" fmla="*/ 5183728 h 5549975"/>
              <a:gd name="connsiteX80" fmla="*/ 1386 w 4549123"/>
              <a:gd name="connsiteY80" fmla="*/ 5180163 h 5549975"/>
              <a:gd name="connsiteX81" fmla="*/ 6798 w 4549123"/>
              <a:gd name="connsiteY81" fmla="*/ 5116566 h 5549975"/>
              <a:gd name="connsiteX82" fmla="*/ 74412 w 4549123"/>
              <a:gd name="connsiteY82" fmla="*/ 3839310 h 5549975"/>
              <a:gd name="connsiteX83" fmla="*/ 299102 w 4549123"/>
              <a:gd name="connsiteY83" fmla="*/ 0 h 5549975"/>
              <a:gd name="connsiteX0" fmla="*/ 304427 w 4554448"/>
              <a:gd name="connsiteY0" fmla="*/ 0 h 5549970"/>
              <a:gd name="connsiteX1" fmla="*/ 3306613 w 4554448"/>
              <a:gd name="connsiteY1" fmla="*/ 171842 h 5549970"/>
              <a:gd name="connsiteX2" fmla="*/ 4135424 w 4554448"/>
              <a:gd name="connsiteY2" fmla="*/ 226950 h 5549970"/>
              <a:gd name="connsiteX3" fmla="*/ 4508618 w 4554448"/>
              <a:gd name="connsiteY3" fmla="*/ 247374 h 5549970"/>
              <a:gd name="connsiteX4" fmla="*/ 4536497 w 4554448"/>
              <a:gd name="connsiteY4" fmla="*/ 269179 h 5549970"/>
              <a:gd name="connsiteX5" fmla="*/ 4534723 w 4554448"/>
              <a:gd name="connsiteY5" fmla="*/ 300930 h 5549970"/>
              <a:gd name="connsiteX6" fmla="*/ 4537645 w 4554448"/>
              <a:gd name="connsiteY6" fmla="*/ 302647 h 5549970"/>
              <a:gd name="connsiteX7" fmla="*/ 4554071 w 4554448"/>
              <a:gd name="connsiteY7" fmla="*/ 334222 h 5549970"/>
              <a:gd name="connsiteX8" fmla="*/ 4531810 w 4554448"/>
              <a:gd name="connsiteY8" fmla="*/ 391868 h 5549970"/>
              <a:gd name="connsiteX9" fmla="*/ 4528322 w 4554448"/>
              <a:gd name="connsiteY9" fmla="*/ 415489 h 5549970"/>
              <a:gd name="connsiteX10" fmla="*/ 4523217 w 4554448"/>
              <a:gd name="connsiteY10" fmla="*/ 506828 h 5549970"/>
              <a:gd name="connsiteX11" fmla="*/ 4522567 w 4554448"/>
              <a:gd name="connsiteY11" fmla="*/ 553245 h 5549970"/>
              <a:gd name="connsiteX12" fmla="*/ 4519468 w 4554448"/>
              <a:gd name="connsiteY12" fmla="*/ 581709 h 5549970"/>
              <a:gd name="connsiteX13" fmla="*/ 4518799 w 4554448"/>
              <a:gd name="connsiteY13" fmla="*/ 585890 h 5549970"/>
              <a:gd name="connsiteX14" fmla="*/ 4505862 w 4554448"/>
              <a:gd name="connsiteY14" fmla="*/ 817404 h 5549970"/>
              <a:gd name="connsiteX15" fmla="*/ 4507575 w 4554448"/>
              <a:gd name="connsiteY15" fmla="*/ 822238 h 5549970"/>
              <a:gd name="connsiteX16" fmla="*/ 4505424 w 4554448"/>
              <a:gd name="connsiteY16" fmla="*/ 846069 h 5549970"/>
              <a:gd name="connsiteX17" fmla="*/ 4503824 w 4554448"/>
              <a:gd name="connsiteY17" fmla="*/ 853854 h 5549970"/>
              <a:gd name="connsiteX18" fmla="*/ 4497586 w 4554448"/>
              <a:gd name="connsiteY18" fmla="*/ 965485 h 5549970"/>
              <a:gd name="connsiteX19" fmla="*/ 4499663 w 4554448"/>
              <a:gd name="connsiteY19" fmla="*/ 966385 h 5549970"/>
              <a:gd name="connsiteX20" fmla="*/ 4503782 w 4554448"/>
              <a:gd name="connsiteY20" fmla="*/ 1002567 h 5549970"/>
              <a:gd name="connsiteX21" fmla="*/ 4498984 w 4554448"/>
              <a:gd name="connsiteY21" fmla="*/ 1101094 h 5549970"/>
              <a:gd name="connsiteX22" fmla="*/ 4498879 w 4554448"/>
              <a:gd name="connsiteY22" fmla="*/ 1159389 h 5549970"/>
              <a:gd name="connsiteX23" fmla="*/ 4503182 w 4554448"/>
              <a:gd name="connsiteY23" fmla="*/ 1180505 h 5549970"/>
              <a:gd name="connsiteX24" fmla="*/ 4506272 w 4554448"/>
              <a:gd name="connsiteY24" fmla="*/ 1210687 h 5549970"/>
              <a:gd name="connsiteX25" fmla="*/ 4515089 w 4554448"/>
              <a:gd name="connsiteY25" fmla="*/ 1263157 h 5549970"/>
              <a:gd name="connsiteX26" fmla="*/ 4517366 w 4554448"/>
              <a:gd name="connsiteY26" fmla="*/ 1313374 h 5549970"/>
              <a:gd name="connsiteX27" fmla="*/ 4516486 w 4554448"/>
              <a:gd name="connsiteY27" fmla="*/ 1347004 h 5549970"/>
              <a:gd name="connsiteX28" fmla="*/ 4516023 w 4554448"/>
              <a:gd name="connsiteY28" fmla="*/ 1351864 h 5549970"/>
              <a:gd name="connsiteX29" fmla="*/ 4506904 w 4554448"/>
              <a:gd name="connsiteY29" fmla="*/ 1391762 h 5549970"/>
              <a:gd name="connsiteX30" fmla="*/ 4510168 w 4554448"/>
              <a:gd name="connsiteY30" fmla="*/ 1395707 h 5549970"/>
              <a:gd name="connsiteX31" fmla="*/ 4513010 w 4554448"/>
              <a:gd name="connsiteY31" fmla="*/ 1408524 h 5549970"/>
              <a:gd name="connsiteX32" fmla="*/ 4508269 w 4554448"/>
              <a:gd name="connsiteY32" fmla="*/ 1419109 h 5549970"/>
              <a:gd name="connsiteX33" fmla="*/ 4498085 w 4554448"/>
              <a:gd name="connsiteY33" fmla="*/ 1469337 h 5549970"/>
              <a:gd name="connsiteX34" fmla="*/ 4487188 w 4554448"/>
              <a:gd name="connsiteY34" fmla="*/ 1543038 h 5549970"/>
              <a:gd name="connsiteX35" fmla="*/ 4482307 w 4554448"/>
              <a:gd name="connsiteY35" fmla="*/ 1553997 h 5549970"/>
              <a:gd name="connsiteX36" fmla="*/ 4467879 w 4554448"/>
              <a:gd name="connsiteY36" fmla="*/ 1626071 h 5549970"/>
              <a:gd name="connsiteX37" fmla="*/ 4464164 w 4554448"/>
              <a:gd name="connsiteY37" fmla="*/ 1664103 h 5549970"/>
              <a:gd name="connsiteX38" fmla="*/ 4467824 w 4554448"/>
              <a:gd name="connsiteY38" fmla="*/ 1668558 h 5549970"/>
              <a:gd name="connsiteX39" fmla="*/ 4466174 w 4554448"/>
              <a:gd name="connsiteY39" fmla="*/ 1679756 h 5549970"/>
              <a:gd name="connsiteX40" fmla="*/ 4466586 w 4554448"/>
              <a:gd name="connsiteY40" fmla="*/ 1682815 h 5549970"/>
              <a:gd name="connsiteX41" fmla="*/ 4468097 w 4554448"/>
              <a:gd name="connsiteY41" fmla="*/ 1700268 h 5549970"/>
              <a:gd name="connsiteX42" fmla="*/ 4456627 w 4554448"/>
              <a:gd name="connsiteY42" fmla="*/ 1735163 h 5549970"/>
              <a:gd name="connsiteX43" fmla="*/ 4454567 w 4554448"/>
              <a:gd name="connsiteY43" fmla="*/ 1735289 h 5549970"/>
              <a:gd name="connsiteX44" fmla="*/ 4446069 w 4554448"/>
              <a:gd name="connsiteY44" fmla="*/ 1887374 h 5549970"/>
              <a:gd name="connsiteX45" fmla="*/ 4454760 w 4554448"/>
              <a:gd name="connsiteY45" fmla="*/ 1911536 h 5549970"/>
              <a:gd name="connsiteX46" fmla="*/ 4457038 w 4554448"/>
              <a:gd name="connsiteY46" fmla="*/ 1961755 h 5549970"/>
              <a:gd name="connsiteX47" fmla="*/ 4456157 w 4554448"/>
              <a:gd name="connsiteY47" fmla="*/ 1995384 h 5549970"/>
              <a:gd name="connsiteX48" fmla="*/ 4455695 w 4554448"/>
              <a:gd name="connsiteY48" fmla="*/ 2000244 h 5549970"/>
              <a:gd name="connsiteX49" fmla="*/ 4446575 w 4554448"/>
              <a:gd name="connsiteY49" fmla="*/ 2040142 h 5549970"/>
              <a:gd name="connsiteX50" fmla="*/ 4449840 w 4554448"/>
              <a:gd name="connsiteY50" fmla="*/ 2044087 h 5549970"/>
              <a:gd name="connsiteX51" fmla="*/ 4452681 w 4554448"/>
              <a:gd name="connsiteY51" fmla="*/ 2056904 h 5549970"/>
              <a:gd name="connsiteX52" fmla="*/ 4447940 w 4554448"/>
              <a:gd name="connsiteY52" fmla="*/ 2067489 h 5549970"/>
              <a:gd name="connsiteX53" fmla="*/ 4437756 w 4554448"/>
              <a:gd name="connsiteY53" fmla="*/ 2117719 h 5549970"/>
              <a:gd name="connsiteX54" fmla="*/ 4430425 w 4554448"/>
              <a:gd name="connsiteY54" fmla="*/ 2167300 h 5549970"/>
              <a:gd name="connsiteX55" fmla="*/ 4374342 w 4554448"/>
              <a:gd name="connsiteY55" fmla="*/ 3223633 h 5549970"/>
              <a:gd name="connsiteX56" fmla="*/ 4361556 w 4554448"/>
              <a:gd name="connsiteY56" fmla="*/ 3477281 h 5549970"/>
              <a:gd name="connsiteX57" fmla="*/ 4350471 w 4554448"/>
              <a:gd name="connsiteY57" fmla="*/ 3639984 h 5549970"/>
              <a:gd name="connsiteX58" fmla="*/ 4259710 w 4554448"/>
              <a:gd name="connsiteY58" fmla="*/ 5278921 h 5549970"/>
              <a:gd name="connsiteX59" fmla="*/ 4265008 w 4554448"/>
              <a:gd name="connsiteY59" fmla="*/ 5315626 h 5549970"/>
              <a:gd name="connsiteX60" fmla="*/ 4268542 w 4554448"/>
              <a:gd name="connsiteY60" fmla="*/ 5350090 h 5549970"/>
              <a:gd name="connsiteX61" fmla="*/ 4271374 w 4554448"/>
              <a:gd name="connsiteY61" fmla="*/ 5450399 h 5549970"/>
              <a:gd name="connsiteX62" fmla="*/ 4252817 w 4554448"/>
              <a:gd name="connsiteY62" fmla="*/ 5484804 h 5549970"/>
              <a:gd name="connsiteX63" fmla="*/ 4248165 w 4554448"/>
              <a:gd name="connsiteY63" fmla="*/ 5487504 h 5549970"/>
              <a:gd name="connsiteX64" fmla="*/ 4244708 w 4554448"/>
              <a:gd name="connsiteY64" fmla="*/ 5549951 h 5549970"/>
              <a:gd name="connsiteX65" fmla="*/ 0 w 4554448"/>
              <a:gd name="connsiteY65" fmla="*/ 5272016 h 5549970"/>
              <a:gd name="connsiteX66" fmla="*/ 17830 w 4554448"/>
              <a:gd name="connsiteY66" fmla="*/ 5243704 h 5549970"/>
              <a:gd name="connsiteX67" fmla="*/ 5325 w 4554448"/>
              <a:gd name="connsiteY67" fmla="*/ 5239903 h 5549970"/>
              <a:gd name="connsiteX68" fmla="*/ 9545 w 4554448"/>
              <a:gd name="connsiteY68" fmla="*/ 5233298 h 5549970"/>
              <a:gd name="connsiteX69" fmla="*/ 9814 w 4554448"/>
              <a:gd name="connsiteY69" fmla="*/ 5230552 h 5549970"/>
              <a:gd name="connsiteX70" fmla="*/ 10084 w 4554448"/>
              <a:gd name="connsiteY70" fmla="*/ 5227804 h 5549970"/>
              <a:gd name="connsiteX71" fmla="*/ 10621 w 4554448"/>
              <a:gd name="connsiteY71" fmla="*/ 5222308 h 5549970"/>
              <a:gd name="connsiteX72" fmla="*/ 10306 w 4554448"/>
              <a:gd name="connsiteY72" fmla="*/ 5216405 h 5549970"/>
              <a:gd name="connsiteX73" fmla="*/ 9722 w 4554448"/>
              <a:gd name="connsiteY73" fmla="*/ 5213249 h 5549970"/>
              <a:gd name="connsiteX74" fmla="*/ 9991 w 4554448"/>
              <a:gd name="connsiteY74" fmla="*/ 5210500 h 5549970"/>
              <a:gd name="connsiteX75" fmla="*/ 9675 w 4554448"/>
              <a:gd name="connsiteY75" fmla="*/ 5204597 h 5549970"/>
              <a:gd name="connsiteX76" fmla="*/ 9092 w 4554448"/>
              <a:gd name="connsiteY76" fmla="*/ 5201441 h 5549970"/>
              <a:gd name="connsiteX77" fmla="*/ 8462 w 4554448"/>
              <a:gd name="connsiteY77" fmla="*/ 5189632 h 5549970"/>
              <a:gd name="connsiteX78" fmla="*/ 7878 w 4554448"/>
              <a:gd name="connsiteY78" fmla="*/ 5186477 h 5549970"/>
              <a:gd name="connsiteX79" fmla="*/ 8146 w 4554448"/>
              <a:gd name="connsiteY79" fmla="*/ 5183728 h 5549970"/>
              <a:gd name="connsiteX80" fmla="*/ 6711 w 4554448"/>
              <a:gd name="connsiteY80" fmla="*/ 5180163 h 5549970"/>
              <a:gd name="connsiteX81" fmla="*/ 12123 w 4554448"/>
              <a:gd name="connsiteY81" fmla="*/ 5116566 h 5549970"/>
              <a:gd name="connsiteX82" fmla="*/ 79737 w 4554448"/>
              <a:gd name="connsiteY82" fmla="*/ 3839310 h 5549970"/>
              <a:gd name="connsiteX83" fmla="*/ 304427 w 4554448"/>
              <a:gd name="connsiteY83" fmla="*/ 0 h 5549970"/>
              <a:gd name="connsiteX0" fmla="*/ 338086 w 4588107"/>
              <a:gd name="connsiteY0" fmla="*/ 0 h 5549995"/>
              <a:gd name="connsiteX1" fmla="*/ 3340272 w 4588107"/>
              <a:gd name="connsiteY1" fmla="*/ 171842 h 5549995"/>
              <a:gd name="connsiteX2" fmla="*/ 4169083 w 4588107"/>
              <a:gd name="connsiteY2" fmla="*/ 226950 h 5549995"/>
              <a:gd name="connsiteX3" fmla="*/ 4542277 w 4588107"/>
              <a:gd name="connsiteY3" fmla="*/ 247374 h 5549995"/>
              <a:gd name="connsiteX4" fmla="*/ 4570156 w 4588107"/>
              <a:gd name="connsiteY4" fmla="*/ 269179 h 5549995"/>
              <a:gd name="connsiteX5" fmla="*/ 4568382 w 4588107"/>
              <a:gd name="connsiteY5" fmla="*/ 300930 h 5549995"/>
              <a:gd name="connsiteX6" fmla="*/ 4571304 w 4588107"/>
              <a:gd name="connsiteY6" fmla="*/ 302647 h 5549995"/>
              <a:gd name="connsiteX7" fmla="*/ 4587730 w 4588107"/>
              <a:gd name="connsiteY7" fmla="*/ 334222 h 5549995"/>
              <a:gd name="connsiteX8" fmla="*/ 4565469 w 4588107"/>
              <a:gd name="connsiteY8" fmla="*/ 391868 h 5549995"/>
              <a:gd name="connsiteX9" fmla="*/ 4561981 w 4588107"/>
              <a:gd name="connsiteY9" fmla="*/ 415489 h 5549995"/>
              <a:gd name="connsiteX10" fmla="*/ 4556876 w 4588107"/>
              <a:gd name="connsiteY10" fmla="*/ 506828 h 5549995"/>
              <a:gd name="connsiteX11" fmla="*/ 4556226 w 4588107"/>
              <a:gd name="connsiteY11" fmla="*/ 553245 h 5549995"/>
              <a:gd name="connsiteX12" fmla="*/ 4553127 w 4588107"/>
              <a:gd name="connsiteY12" fmla="*/ 581709 h 5549995"/>
              <a:gd name="connsiteX13" fmla="*/ 4552458 w 4588107"/>
              <a:gd name="connsiteY13" fmla="*/ 585890 h 5549995"/>
              <a:gd name="connsiteX14" fmla="*/ 4539521 w 4588107"/>
              <a:gd name="connsiteY14" fmla="*/ 817404 h 5549995"/>
              <a:gd name="connsiteX15" fmla="*/ 4541234 w 4588107"/>
              <a:gd name="connsiteY15" fmla="*/ 822238 h 5549995"/>
              <a:gd name="connsiteX16" fmla="*/ 4539083 w 4588107"/>
              <a:gd name="connsiteY16" fmla="*/ 846069 h 5549995"/>
              <a:gd name="connsiteX17" fmla="*/ 4537483 w 4588107"/>
              <a:gd name="connsiteY17" fmla="*/ 853854 h 5549995"/>
              <a:gd name="connsiteX18" fmla="*/ 4531245 w 4588107"/>
              <a:gd name="connsiteY18" fmla="*/ 965485 h 5549995"/>
              <a:gd name="connsiteX19" fmla="*/ 4533322 w 4588107"/>
              <a:gd name="connsiteY19" fmla="*/ 966385 h 5549995"/>
              <a:gd name="connsiteX20" fmla="*/ 4537441 w 4588107"/>
              <a:gd name="connsiteY20" fmla="*/ 1002567 h 5549995"/>
              <a:gd name="connsiteX21" fmla="*/ 4532643 w 4588107"/>
              <a:gd name="connsiteY21" fmla="*/ 1101094 h 5549995"/>
              <a:gd name="connsiteX22" fmla="*/ 4532538 w 4588107"/>
              <a:gd name="connsiteY22" fmla="*/ 1159389 h 5549995"/>
              <a:gd name="connsiteX23" fmla="*/ 4536841 w 4588107"/>
              <a:gd name="connsiteY23" fmla="*/ 1180505 h 5549995"/>
              <a:gd name="connsiteX24" fmla="*/ 4539931 w 4588107"/>
              <a:gd name="connsiteY24" fmla="*/ 1210687 h 5549995"/>
              <a:gd name="connsiteX25" fmla="*/ 4548748 w 4588107"/>
              <a:gd name="connsiteY25" fmla="*/ 1263157 h 5549995"/>
              <a:gd name="connsiteX26" fmla="*/ 4551025 w 4588107"/>
              <a:gd name="connsiteY26" fmla="*/ 1313374 h 5549995"/>
              <a:gd name="connsiteX27" fmla="*/ 4550145 w 4588107"/>
              <a:gd name="connsiteY27" fmla="*/ 1347004 h 5549995"/>
              <a:gd name="connsiteX28" fmla="*/ 4549682 w 4588107"/>
              <a:gd name="connsiteY28" fmla="*/ 1351864 h 5549995"/>
              <a:gd name="connsiteX29" fmla="*/ 4540563 w 4588107"/>
              <a:gd name="connsiteY29" fmla="*/ 1391762 h 5549995"/>
              <a:gd name="connsiteX30" fmla="*/ 4543827 w 4588107"/>
              <a:gd name="connsiteY30" fmla="*/ 1395707 h 5549995"/>
              <a:gd name="connsiteX31" fmla="*/ 4546669 w 4588107"/>
              <a:gd name="connsiteY31" fmla="*/ 1408524 h 5549995"/>
              <a:gd name="connsiteX32" fmla="*/ 4541928 w 4588107"/>
              <a:gd name="connsiteY32" fmla="*/ 1419109 h 5549995"/>
              <a:gd name="connsiteX33" fmla="*/ 4531744 w 4588107"/>
              <a:gd name="connsiteY33" fmla="*/ 1469337 h 5549995"/>
              <a:gd name="connsiteX34" fmla="*/ 4520847 w 4588107"/>
              <a:gd name="connsiteY34" fmla="*/ 1543038 h 5549995"/>
              <a:gd name="connsiteX35" fmla="*/ 4515966 w 4588107"/>
              <a:gd name="connsiteY35" fmla="*/ 1553997 h 5549995"/>
              <a:gd name="connsiteX36" fmla="*/ 4501538 w 4588107"/>
              <a:gd name="connsiteY36" fmla="*/ 1626071 h 5549995"/>
              <a:gd name="connsiteX37" fmla="*/ 4497823 w 4588107"/>
              <a:gd name="connsiteY37" fmla="*/ 1664103 h 5549995"/>
              <a:gd name="connsiteX38" fmla="*/ 4501483 w 4588107"/>
              <a:gd name="connsiteY38" fmla="*/ 1668558 h 5549995"/>
              <a:gd name="connsiteX39" fmla="*/ 4499833 w 4588107"/>
              <a:gd name="connsiteY39" fmla="*/ 1679756 h 5549995"/>
              <a:gd name="connsiteX40" fmla="*/ 4500245 w 4588107"/>
              <a:gd name="connsiteY40" fmla="*/ 1682815 h 5549995"/>
              <a:gd name="connsiteX41" fmla="*/ 4501756 w 4588107"/>
              <a:gd name="connsiteY41" fmla="*/ 1700268 h 5549995"/>
              <a:gd name="connsiteX42" fmla="*/ 4490286 w 4588107"/>
              <a:gd name="connsiteY42" fmla="*/ 1735163 h 5549995"/>
              <a:gd name="connsiteX43" fmla="*/ 4488226 w 4588107"/>
              <a:gd name="connsiteY43" fmla="*/ 1735289 h 5549995"/>
              <a:gd name="connsiteX44" fmla="*/ 4479728 w 4588107"/>
              <a:gd name="connsiteY44" fmla="*/ 1887374 h 5549995"/>
              <a:gd name="connsiteX45" fmla="*/ 4488419 w 4588107"/>
              <a:gd name="connsiteY45" fmla="*/ 1911536 h 5549995"/>
              <a:gd name="connsiteX46" fmla="*/ 4490697 w 4588107"/>
              <a:gd name="connsiteY46" fmla="*/ 1961755 h 5549995"/>
              <a:gd name="connsiteX47" fmla="*/ 4489816 w 4588107"/>
              <a:gd name="connsiteY47" fmla="*/ 1995384 h 5549995"/>
              <a:gd name="connsiteX48" fmla="*/ 4489354 w 4588107"/>
              <a:gd name="connsiteY48" fmla="*/ 2000244 h 5549995"/>
              <a:gd name="connsiteX49" fmla="*/ 4480234 w 4588107"/>
              <a:gd name="connsiteY49" fmla="*/ 2040142 h 5549995"/>
              <a:gd name="connsiteX50" fmla="*/ 4483499 w 4588107"/>
              <a:gd name="connsiteY50" fmla="*/ 2044087 h 5549995"/>
              <a:gd name="connsiteX51" fmla="*/ 4486340 w 4588107"/>
              <a:gd name="connsiteY51" fmla="*/ 2056904 h 5549995"/>
              <a:gd name="connsiteX52" fmla="*/ 4481599 w 4588107"/>
              <a:gd name="connsiteY52" fmla="*/ 2067489 h 5549995"/>
              <a:gd name="connsiteX53" fmla="*/ 4471415 w 4588107"/>
              <a:gd name="connsiteY53" fmla="*/ 2117719 h 5549995"/>
              <a:gd name="connsiteX54" fmla="*/ 4464084 w 4588107"/>
              <a:gd name="connsiteY54" fmla="*/ 2167300 h 5549995"/>
              <a:gd name="connsiteX55" fmla="*/ 4408001 w 4588107"/>
              <a:gd name="connsiteY55" fmla="*/ 3223633 h 5549995"/>
              <a:gd name="connsiteX56" fmla="*/ 4395215 w 4588107"/>
              <a:gd name="connsiteY56" fmla="*/ 3477281 h 5549995"/>
              <a:gd name="connsiteX57" fmla="*/ 4384130 w 4588107"/>
              <a:gd name="connsiteY57" fmla="*/ 3639984 h 5549995"/>
              <a:gd name="connsiteX58" fmla="*/ 4293369 w 4588107"/>
              <a:gd name="connsiteY58" fmla="*/ 5278921 h 5549995"/>
              <a:gd name="connsiteX59" fmla="*/ 4298667 w 4588107"/>
              <a:gd name="connsiteY59" fmla="*/ 5315626 h 5549995"/>
              <a:gd name="connsiteX60" fmla="*/ 4302201 w 4588107"/>
              <a:gd name="connsiteY60" fmla="*/ 5350090 h 5549995"/>
              <a:gd name="connsiteX61" fmla="*/ 4305033 w 4588107"/>
              <a:gd name="connsiteY61" fmla="*/ 5450399 h 5549995"/>
              <a:gd name="connsiteX62" fmla="*/ 4286476 w 4588107"/>
              <a:gd name="connsiteY62" fmla="*/ 5484804 h 5549995"/>
              <a:gd name="connsiteX63" fmla="*/ 4281824 w 4588107"/>
              <a:gd name="connsiteY63" fmla="*/ 5487504 h 5549995"/>
              <a:gd name="connsiteX64" fmla="*/ 4278367 w 4588107"/>
              <a:gd name="connsiteY64" fmla="*/ 5549951 h 5549995"/>
              <a:gd name="connsiteX65" fmla="*/ 0 w 4588107"/>
              <a:gd name="connsiteY65" fmla="*/ 5387017 h 5549995"/>
              <a:gd name="connsiteX66" fmla="*/ 51489 w 4588107"/>
              <a:gd name="connsiteY66" fmla="*/ 5243704 h 5549995"/>
              <a:gd name="connsiteX67" fmla="*/ 38984 w 4588107"/>
              <a:gd name="connsiteY67" fmla="*/ 5239903 h 5549995"/>
              <a:gd name="connsiteX68" fmla="*/ 43204 w 4588107"/>
              <a:gd name="connsiteY68" fmla="*/ 5233298 h 5549995"/>
              <a:gd name="connsiteX69" fmla="*/ 43473 w 4588107"/>
              <a:gd name="connsiteY69" fmla="*/ 5230552 h 5549995"/>
              <a:gd name="connsiteX70" fmla="*/ 43743 w 4588107"/>
              <a:gd name="connsiteY70" fmla="*/ 5227804 h 5549995"/>
              <a:gd name="connsiteX71" fmla="*/ 44280 w 4588107"/>
              <a:gd name="connsiteY71" fmla="*/ 5222308 h 5549995"/>
              <a:gd name="connsiteX72" fmla="*/ 43965 w 4588107"/>
              <a:gd name="connsiteY72" fmla="*/ 5216405 h 5549995"/>
              <a:gd name="connsiteX73" fmla="*/ 43381 w 4588107"/>
              <a:gd name="connsiteY73" fmla="*/ 5213249 h 5549995"/>
              <a:gd name="connsiteX74" fmla="*/ 43650 w 4588107"/>
              <a:gd name="connsiteY74" fmla="*/ 5210500 h 5549995"/>
              <a:gd name="connsiteX75" fmla="*/ 43334 w 4588107"/>
              <a:gd name="connsiteY75" fmla="*/ 5204597 h 5549995"/>
              <a:gd name="connsiteX76" fmla="*/ 42751 w 4588107"/>
              <a:gd name="connsiteY76" fmla="*/ 5201441 h 5549995"/>
              <a:gd name="connsiteX77" fmla="*/ 42121 w 4588107"/>
              <a:gd name="connsiteY77" fmla="*/ 5189632 h 5549995"/>
              <a:gd name="connsiteX78" fmla="*/ 41537 w 4588107"/>
              <a:gd name="connsiteY78" fmla="*/ 5186477 h 5549995"/>
              <a:gd name="connsiteX79" fmla="*/ 41805 w 4588107"/>
              <a:gd name="connsiteY79" fmla="*/ 5183728 h 5549995"/>
              <a:gd name="connsiteX80" fmla="*/ 40370 w 4588107"/>
              <a:gd name="connsiteY80" fmla="*/ 5180163 h 5549995"/>
              <a:gd name="connsiteX81" fmla="*/ 45782 w 4588107"/>
              <a:gd name="connsiteY81" fmla="*/ 5116566 h 5549995"/>
              <a:gd name="connsiteX82" fmla="*/ 113396 w 4588107"/>
              <a:gd name="connsiteY82" fmla="*/ 3839310 h 5549995"/>
              <a:gd name="connsiteX83" fmla="*/ 338086 w 4588107"/>
              <a:gd name="connsiteY83" fmla="*/ 0 h 5549995"/>
              <a:gd name="connsiteX0" fmla="*/ 299102 w 4549123"/>
              <a:gd name="connsiteY0" fmla="*/ 0 h 5549966"/>
              <a:gd name="connsiteX1" fmla="*/ 3301288 w 4549123"/>
              <a:gd name="connsiteY1" fmla="*/ 171842 h 5549966"/>
              <a:gd name="connsiteX2" fmla="*/ 4130099 w 4549123"/>
              <a:gd name="connsiteY2" fmla="*/ 226950 h 5549966"/>
              <a:gd name="connsiteX3" fmla="*/ 4503293 w 4549123"/>
              <a:gd name="connsiteY3" fmla="*/ 247374 h 5549966"/>
              <a:gd name="connsiteX4" fmla="*/ 4531172 w 4549123"/>
              <a:gd name="connsiteY4" fmla="*/ 269179 h 5549966"/>
              <a:gd name="connsiteX5" fmla="*/ 4529398 w 4549123"/>
              <a:gd name="connsiteY5" fmla="*/ 300930 h 5549966"/>
              <a:gd name="connsiteX6" fmla="*/ 4532320 w 4549123"/>
              <a:gd name="connsiteY6" fmla="*/ 302647 h 5549966"/>
              <a:gd name="connsiteX7" fmla="*/ 4548746 w 4549123"/>
              <a:gd name="connsiteY7" fmla="*/ 334222 h 5549966"/>
              <a:gd name="connsiteX8" fmla="*/ 4526485 w 4549123"/>
              <a:gd name="connsiteY8" fmla="*/ 391868 h 5549966"/>
              <a:gd name="connsiteX9" fmla="*/ 4522997 w 4549123"/>
              <a:gd name="connsiteY9" fmla="*/ 415489 h 5549966"/>
              <a:gd name="connsiteX10" fmla="*/ 4517892 w 4549123"/>
              <a:gd name="connsiteY10" fmla="*/ 506828 h 5549966"/>
              <a:gd name="connsiteX11" fmla="*/ 4517242 w 4549123"/>
              <a:gd name="connsiteY11" fmla="*/ 553245 h 5549966"/>
              <a:gd name="connsiteX12" fmla="*/ 4514143 w 4549123"/>
              <a:gd name="connsiteY12" fmla="*/ 581709 h 5549966"/>
              <a:gd name="connsiteX13" fmla="*/ 4513474 w 4549123"/>
              <a:gd name="connsiteY13" fmla="*/ 585890 h 5549966"/>
              <a:gd name="connsiteX14" fmla="*/ 4500537 w 4549123"/>
              <a:gd name="connsiteY14" fmla="*/ 817404 h 5549966"/>
              <a:gd name="connsiteX15" fmla="*/ 4502250 w 4549123"/>
              <a:gd name="connsiteY15" fmla="*/ 822238 h 5549966"/>
              <a:gd name="connsiteX16" fmla="*/ 4500099 w 4549123"/>
              <a:gd name="connsiteY16" fmla="*/ 846069 h 5549966"/>
              <a:gd name="connsiteX17" fmla="*/ 4498499 w 4549123"/>
              <a:gd name="connsiteY17" fmla="*/ 853854 h 5549966"/>
              <a:gd name="connsiteX18" fmla="*/ 4492261 w 4549123"/>
              <a:gd name="connsiteY18" fmla="*/ 965485 h 5549966"/>
              <a:gd name="connsiteX19" fmla="*/ 4494338 w 4549123"/>
              <a:gd name="connsiteY19" fmla="*/ 966385 h 5549966"/>
              <a:gd name="connsiteX20" fmla="*/ 4498457 w 4549123"/>
              <a:gd name="connsiteY20" fmla="*/ 1002567 h 5549966"/>
              <a:gd name="connsiteX21" fmla="*/ 4493659 w 4549123"/>
              <a:gd name="connsiteY21" fmla="*/ 1101094 h 5549966"/>
              <a:gd name="connsiteX22" fmla="*/ 4493554 w 4549123"/>
              <a:gd name="connsiteY22" fmla="*/ 1159389 h 5549966"/>
              <a:gd name="connsiteX23" fmla="*/ 4497857 w 4549123"/>
              <a:gd name="connsiteY23" fmla="*/ 1180505 h 5549966"/>
              <a:gd name="connsiteX24" fmla="*/ 4500947 w 4549123"/>
              <a:gd name="connsiteY24" fmla="*/ 1210687 h 5549966"/>
              <a:gd name="connsiteX25" fmla="*/ 4509764 w 4549123"/>
              <a:gd name="connsiteY25" fmla="*/ 1263157 h 5549966"/>
              <a:gd name="connsiteX26" fmla="*/ 4512041 w 4549123"/>
              <a:gd name="connsiteY26" fmla="*/ 1313374 h 5549966"/>
              <a:gd name="connsiteX27" fmla="*/ 4511161 w 4549123"/>
              <a:gd name="connsiteY27" fmla="*/ 1347004 h 5549966"/>
              <a:gd name="connsiteX28" fmla="*/ 4510698 w 4549123"/>
              <a:gd name="connsiteY28" fmla="*/ 1351864 h 5549966"/>
              <a:gd name="connsiteX29" fmla="*/ 4501579 w 4549123"/>
              <a:gd name="connsiteY29" fmla="*/ 1391762 h 5549966"/>
              <a:gd name="connsiteX30" fmla="*/ 4504843 w 4549123"/>
              <a:gd name="connsiteY30" fmla="*/ 1395707 h 5549966"/>
              <a:gd name="connsiteX31" fmla="*/ 4507685 w 4549123"/>
              <a:gd name="connsiteY31" fmla="*/ 1408524 h 5549966"/>
              <a:gd name="connsiteX32" fmla="*/ 4502944 w 4549123"/>
              <a:gd name="connsiteY32" fmla="*/ 1419109 h 5549966"/>
              <a:gd name="connsiteX33" fmla="*/ 4492760 w 4549123"/>
              <a:gd name="connsiteY33" fmla="*/ 1469337 h 5549966"/>
              <a:gd name="connsiteX34" fmla="*/ 4481863 w 4549123"/>
              <a:gd name="connsiteY34" fmla="*/ 1543038 h 5549966"/>
              <a:gd name="connsiteX35" fmla="*/ 4476982 w 4549123"/>
              <a:gd name="connsiteY35" fmla="*/ 1553997 h 5549966"/>
              <a:gd name="connsiteX36" fmla="*/ 4462554 w 4549123"/>
              <a:gd name="connsiteY36" fmla="*/ 1626071 h 5549966"/>
              <a:gd name="connsiteX37" fmla="*/ 4458839 w 4549123"/>
              <a:gd name="connsiteY37" fmla="*/ 1664103 h 5549966"/>
              <a:gd name="connsiteX38" fmla="*/ 4462499 w 4549123"/>
              <a:gd name="connsiteY38" fmla="*/ 1668558 h 5549966"/>
              <a:gd name="connsiteX39" fmla="*/ 4460849 w 4549123"/>
              <a:gd name="connsiteY39" fmla="*/ 1679756 h 5549966"/>
              <a:gd name="connsiteX40" fmla="*/ 4461261 w 4549123"/>
              <a:gd name="connsiteY40" fmla="*/ 1682815 h 5549966"/>
              <a:gd name="connsiteX41" fmla="*/ 4462772 w 4549123"/>
              <a:gd name="connsiteY41" fmla="*/ 1700268 h 5549966"/>
              <a:gd name="connsiteX42" fmla="*/ 4451302 w 4549123"/>
              <a:gd name="connsiteY42" fmla="*/ 1735163 h 5549966"/>
              <a:gd name="connsiteX43" fmla="*/ 4449242 w 4549123"/>
              <a:gd name="connsiteY43" fmla="*/ 1735289 h 5549966"/>
              <a:gd name="connsiteX44" fmla="*/ 4440744 w 4549123"/>
              <a:gd name="connsiteY44" fmla="*/ 1887374 h 5549966"/>
              <a:gd name="connsiteX45" fmla="*/ 4449435 w 4549123"/>
              <a:gd name="connsiteY45" fmla="*/ 1911536 h 5549966"/>
              <a:gd name="connsiteX46" fmla="*/ 4451713 w 4549123"/>
              <a:gd name="connsiteY46" fmla="*/ 1961755 h 5549966"/>
              <a:gd name="connsiteX47" fmla="*/ 4450832 w 4549123"/>
              <a:gd name="connsiteY47" fmla="*/ 1995384 h 5549966"/>
              <a:gd name="connsiteX48" fmla="*/ 4450370 w 4549123"/>
              <a:gd name="connsiteY48" fmla="*/ 2000244 h 5549966"/>
              <a:gd name="connsiteX49" fmla="*/ 4441250 w 4549123"/>
              <a:gd name="connsiteY49" fmla="*/ 2040142 h 5549966"/>
              <a:gd name="connsiteX50" fmla="*/ 4444515 w 4549123"/>
              <a:gd name="connsiteY50" fmla="*/ 2044087 h 5549966"/>
              <a:gd name="connsiteX51" fmla="*/ 4447356 w 4549123"/>
              <a:gd name="connsiteY51" fmla="*/ 2056904 h 5549966"/>
              <a:gd name="connsiteX52" fmla="*/ 4442615 w 4549123"/>
              <a:gd name="connsiteY52" fmla="*/ 2067489 h 5549966"/>
              <a:gd name="connsiteX53" fmla="*/ 4432431 w 4549123"/>
              <a:gd name="connsiteY53" fmla="*/ 2117719 h 5549966"/>
              <a:gd name="connsiteX54" fmla="*/ 4425100 w 4549123"/>
              <a:gd name="connsiteY54" fmla="*/ 2167300 h 5549966"/>
              <a:gd name="connsiteX55" fmla="*/ 4369017 w 4549123"/>
              <a:gd name="connsiteY55" fmla="*/ 3223633 h 5549966"/>
              <a:gd name="connsiteX56" fmla="*/ 4356231 w 4549123"/>
              <a:gd name="connsiteY56" fmla="*/ 3477281 h 5549966"/>
              <a:gd name="connsiteX57" fmla="*/ 4345146 w 4549123"/>
              <a:gd name="connsiteY57" fmla="*/ 3639984 h 5549966"/>
              <a:gd name="connsiteX58" fmla="*/ 4254385 w 4549123"/>
              <a:gd name="connsiteY58" fmla="*/ 5278921 h 5549966"/>
              <a:gd name="connsiteX59" fmla="*/ 4259683 w 4549123"/>
              <a:gd name="connsiteY59" fmla="*/ 5315626 h 5549966"/>
              <a:gd name="connsiteX60" fmla="*/ 4263217 w 4549123"/>
              <a:gd name="connsiteY60" fmla="*/ 5350090 h 5549966"/>
              <a:gd name="connsiteX61" fmla="*/ 4266049 w 4549123"/>
              <a:gd name="connsiteY61" fmla="*/ 5450399 h 5549966"/>
              <a:gd name="connsiteX62" fmla="*/ 4247492 w 4549123"/>
              <a:gd name="connsiteY62" fmla="*/ 5484804 h 5549966"/>
              <a:gd name="connsiteX63" fmla="*/ 4242840 w 4549123"/>
              <a:gd name="connsiteY63" fmla="*/ 5487504 h 5549966"/>
              <a:gd name="connsiteX64" fmla="*/ 4239383 w 4549123"/>
              <a:gd name="connsiteY64" fmla="*/ 5549951 h 5549966"/>
              <a:gd name="connsiteX65" fmla="*/ 266751 w 4549123"/>
              <a:gd name="connsiteY65" fmla="*/ 5218723 h 5549966"/>
              <a:gd name="connsiteX66" fmla="*/ 12505 w 4549123"/>
              <a:gd name="connsiteY66" fmla="*/ 5243704 h 5549966"/>
              <a:gd name="connsiteX67" fmla="*/ 0 w 4549123"/>
              <a:gd name="connsiteY67" fmla="*/ 5239903 h 5549966"/>
              <a:gd name="connsiteX68" fmla="*/ 4220 w 4549123"/>
              <a:gd name="connsiteY68" fmla="*/ 5233298 h 5549966"/>
              <a:gd name="connsiteX69" fmla="*/ 4489 w 4549123"/>
              <a:gd name="connsiteY69" fmla="*/ 5230552 h 5549966"/>
              <a:gd name="connsiteX70" fmla="*/ 4759 w 4549123"/>
              <a:gd name="connsiteY70" fmla="*/ 5227804 h 5549966"/>
              <a:gd name="connsiteX71" fmla="*/ 5296 w 4549123"/>
              <a:gd name="connsiteY71" fmla="*/ 5222308 h 5549966"/>
              <a:gd name="connsiteX72" fmla="*/ 4981 w 4549123"/>
              <a:gd name="connsiteY72" fmla="*/ 5216405 h 5549966"/>
              <a:gd name="connsiteX73" fmla="*/ 4397 w 4549123"/>
              <a:gd name="connsiteY73" fmla="*/ 5213249 h 5549966"/>
              <a:gd name="connsiteX74" fmla="*/ 4666 w 4549123"/>
              <a:gd name="connsiteY74" fmla="*/ 5210500 h 5549966"/>
              <a:gd name="connsiteX75" fmla="*/ 4350 w 4549123"/>
              <a:gd name="connsiteY75" fmla="*/ 5204597 h 5549966"/>
              <a:gd name="connsiteX76" fmla="*/ 3767 w 4549123"/>
              <a:gd name="connsiteY76" fmla="*/ 5201441 h 5549966"/>
              <a:gd name="connsiteX77" fmla="*/ 3137 w 4549123"/>
              <a:gd name="connsiteY77" fmla="*/ 5189632 h 5549966"/>
              <a:gd name="connsiteX78" fmla="*/ 2553 w 4549123"/>
              <a:gd name="connsiteY78" fmla="*/ 5186477 h 5549966"/>
              <a:gd name="connsiteX79" fmla="*/ 2821 w 4549123"/>
              <a:gd name="connsiteY79" fmla="*/ 5183728 h 5549966"/>
              <a:gd name="connsiteX80" fmla="*/ 1386 w 4549123"/>
              <a:gd name="connsiteY80" fmla="*/ 5180163 h 5549966"/>
              <a:gd name="connsiteX81" fmla="*/ 6798 w 4549123"/>
              <a:gd name="connsiteY81" fmla="*/ 5116566 h 5549966"/>
              <a:gd name="connsiteX82" fmla="*/ 74412 w 4549123"/>
              <a:gd name="connsiteY82" fmla="*/ 3839310 h 5549966"/>
              <a:gd name="connsiteX83" fmla="*/ 299102 w 4549123"/>
              <a:gd name="connsiteY83" fmla="*/ 0 h 5549966"/>
              <a:gd name="connsiteX0" fmla="*/ 303426 w 4553447"/>
              <a:gd name="connsiteY0" fmla="*/ 0 h 5549966"/>
              <a:gd name="connsiteX1" fmla="*/ 3305612 w 4553447"/>
              <a:gd name="connsiteY1" fmla="*/ 171842 h 5549966"/>
              <a:gd name="connsiteX2" fmla="*/ 4134423 w 4553447"/>
              <a:gd name="connsiteY2" fmla="*/ 226950 h 5549966"/>
              <a:gd name="connsiteX3" fmla="*/ 4507617 w 4553447"/>
              <a:gd name="connsiteY3" fmla="*/ 247374 h 5549966"/>
              <a:gd name="connsiteX4" fmla="*/ 4535496 w 4553447"/>
              <a:gd name="connsiteY4" fmla="*/ 269179 h 5549966"/>
              <a:gd name="connsiteX5" fmla="*/ 4533722 w 4553447"/>
              <a:gd name="connsiteY5" fmla="*/ 300930 h 5549966"/>
              <a:gd name="connsiteX6" fmla="*/ 4536644 w 4553447"/>
              <a:gd name="connsiteY6" fmla="*/ 302647 h 5549966"/>
              <a:gd name="connsiteX7" fmla="*/ 4553070 w 4553447"/>
              <a:gd name="connsiteY7" fmla="*/ 334222 h 5549966"/>
              <a:gd name="connsiteX8" fmla="*/ 4530809 w 4553447"/>
              <a:gd name="connsiteY8" fmla="*/ 391868 h 5549966"/>
              <a:gd name="connsiteX9" fmla="*/ 4527321 w 4553447"/>
              <a:gd name="connsiteY9" fmla="*/ 415489 h 5549966"/>
              <a:gd name="connsiteX10" fmla="*/ 4522216 w 4553447"/>
              <a:gd name="connsiteY10" fmla="*/ 506828 h 5549966"/>
              <a:gd name="connsiteX11" fmla="*/ 4521566 w 4553447"/>
              <a:gd name="connsiteY11" fmla="*/ 553245 h 5549966"/>
              <a:gd name="connsiteX12" fmla="*/ 4518467 w 4553447"/>
              <a:gd name="connsiteY12" fmla="*/ 581709 h 5549966"/>
              <a:gd name="connsiteX13" fmla="*/ 4517798 w 4553447"/>
              <a:gd name="connsiteY13" fmla="*/ 585890 h 5549966"/>
              <a:gd name="connsiteX14" fmla="*/ 4504861 w 4553447"/>
              <a:gd name="connsiteY14" fmla="*/ 817404 h 5549966"/>
              <a:gd name="connsiteX15" fmla="*/ 4506574 w 4553447"/>
              <a:gd name="connsiteY15" fmla="*/ 822238 h 5549966"/>
              <a:gd name="connsiteX16" fmla="*/ 4504423 w 4553447"/>
              <a:gd name="connsiteY16" fmla="*/ 846069 h 5549966"/>
              <a:gd name="connsiteX17" fmla="*/ 4502823 w 4553447"/>
              <a:gd name="connsiteY17" fmla="*/ 853854 h 5549966"/>
              <a:gd name="connsiteX18" fmla="*/ 4496585 w 4553447"/>
              <a:gd name="connsiteY18" fmla="*/ 965485 h 5549966"/>
              <a:gd name="connsiteX19" fmla="*/ 4498662 w 4553447"/>
              <a:gd name="connsiteY19" fmla="*/ 966385 h 5549966"/>
              <a:gd name="connsiteX20" fmla="*/ 4502781 w 4553447"/>
              <a:gd name="connsiteY20" fmla="*/ 1002567 h 5549966"/>
              <a:gd name="connsiteX21" fmla="*/ 4497983 w 4553447"/>
              <a:gd name="connsiteY21" fmla="*/ 1101094 h 5549966"/>
              <a:gd name="connsiteX22" fmla="*/ 4497878 w 4553447"/>
              <a:gd name="connsiteY22" fmla="*/ 1159389 h 5549966"/>
              <a:gd name="connsiteX23" fmla="*/ 4502181 w 4553447"/>
              <a:gd name="connsiteY23" fmla="*/ 1180505 h 5549966"/>
              <a:gd name="connsiteX24" fmla="*/ 4505271 w 4553447"/>
              <a:gd name="connsiteY24" fmla="*/ 1210687 h 5549966"/>
              <a:gd name="connsiteX25" fmla="*/ 4514088 w 4553447"/>
              <a:gd name="connsiteY25" fmla="*/ 1263157 h 5549966"/>
              <a:gd name="connsiteX26" fmla="*/ 4516365 w 4553447"/>
              <a:gd name="connsiteY26" fmla="*/ 1313374 h 5549966"/>
              <a:gd name="connsiteX27" fmla="*/ 4515485 w 4553447"/>
              <a:gd name="connsiteY27" fmla="*/ 1347004 h 5549966"/>
              <a:gd name="connsiteX28" fmla="*/ 4515022 w 4553447"/>
              <a:gd name="connsiteY28" fmla="*/ 1351864 h 5549966"/>
              <a:gd name="connsiteX29" fmla="*/ 4505903 w 4553447"/>
              <a:gd name="connsiteY29" fmla="*/ 1391762 h 5549966"/>
              <a:gd name="connsiteX30" fmla="*/ 4509167 w 4553447"/>
              <a:gd name="connsiteY30" fmla="*/ 1395707 h 5549966"/>
              <a:gd name="connsiteX31" fmla="*/ 4512009 w 4553447"/>
              <a:gd name="connsiteY31" fmla="*/ 1408524 h 5549966"/>
              <a:gd name="connsiteX32" fmla="*/ 4507268 w 4553447"/>
              <a:gd name="connsiteY32" fmla="*/ 1419109 h 5549966"/>
              <a:gd name="connsiteX33" fmla="*/ 4497084 w 4553447"/>
              <a:gd name="connsiteY33" fmla="*/ 1469337 h 5549966"/>
              <a:gd name="connsiteX34" fmla="*/ 4486187 w 4553447"/>
              <a:gd name="connsiteY34" fmla="*/ 1543038 h 5549966"/>
              <a:gd name="connsiteX35" fmla="*/ 4481306 w 4553447"/>
              <a:gd name="connsiteY35" fmla="*/ 1553997 h 5549966"/>
              <a:gd name="connsiteX36" fmla="*/ 4466878 w 4553447"/>
              <a:gd name="connsiteY36" fmla="*/ 1626071 h 5549966"/>
              <a:gd name="connsiteX37" fmla="*/ 4463163 w 4553447"/>
              <a:gd name="connsiteY37" fmla="*/ 1664103 h 5549966"/>
              <a:gd name="connsiteX38" fmla="*/ 4466823 w 4553447"/>
              <a:gd name="connsiteY38" fmla="*/ 1668558 h 5549966"/>
              <a:gd name="connsiteX39" fmla="*/ 4465173 w 4553447"/>
              <a:gd name="connsiteY39" fmla="*/ 1679756 h 5549966"/>
              <a:gd name="connsiteX40" fmla="*/ 4465585 w 4553447"/>
              <a:gd name="connsiteY40" fmla="*/ 1682815 h 5549966"/>
              <a:gd name="connsiteX41" fmla="*/ 4467096 w 4553447"/>
              <a:gd name="connsiteY41" fmla="*/ 1700268 h 5549966"/>
              <a:gd name="connsiteX42" fmla="*/ 4455626 w 4553447"/>
              <a:gd name="connsiteY42" fmla="*/ 1735163 h 5549966"/>
              <a:gd name="connsiteX43" fmla="*/ 4453566 w 4553447"/>
              <a:gd name="connsiteY43" fmla="*/ 1735289 h 5549966"/>
              <a:gd name="connsiteX44" fmla="*/ 4445068 w 4553447"/>
              <a:gd name="connsiteY44" fmla="*/ 1887374 h 5549966"/>
              <a:gd name="connsiteX45" fmla="*/ 4453759 w 4553447"/>
              <a:gd name="connsiteY45" fmla="*/ 1911536 h 5549966"/>
              <a:gd name="connsiteX46" fmla="*/ 4456037 w 4553447"/>
              <a:gd name="connsiteY46" fmla="*/ 1961755 h 5549966"/>
              <a:gd name="connsiteX47" fmla="*/ 4455156 w 4553447"/>
              <a:gd name="connsiteY47" fmla="*/ 1995384 h 5549966"/>
              <a:gd name="connsiteX48" fmla="*/ 4454694 w 4553447"/>
              <a:gd name="connsiteY48" fmla="*/ 2000244 h 5549966"/>
              <a:gd name="connsiteX49" fmla="*/ 4445574 w 4553447"/>
              <a:gd name="connsiteY49" fmla="*/ 2040142 h 5549966"/>
              <a:gd name="connsiteX50" fmla="*/ 4448839 w 4553447"/>
              <a:gd name="connsiteY50" fmla="*/ 2044087 h 5549966"/>
              <a:gd name="connsiteX51" fmla="*/ 4451680 w 4553447"/>
              <a:gd name="connsiteY51" fmla="*/ 2056904 h 5549966"/>
              <a:gd name="connsiteX52" fmla="*/ 4446939 w 4553447"/>
              <a:gd name="connsiteY52" fmla="*/ 2067489 h 5549966"/>
              <a:gd name="connsiteX53" fmla="*/ 4436755 w 4553447"/>
              <a:gd name="connsiteY53" fmla="*/ 2117719 h 5549966"/>
              <a:gd name="connsiteX54" fmla="*/ 4429424 w 4553447"/>
              <a:gd name="connsiteY54" fmla="*/ 2167300 h 5549966"/>
              <a:gd name="connsiteX55" fmla="*/ 4373341 w 4553447"/>
              <a:gd name="connsiteY55" fmla="*/ 3223633 h 5549966"/>
              <a:gd name="connsiteX56" fmla="*/ 4360555 w 4553447"/>
              <a:gd name="connsiteY56" fmla="*/ 3477281 h 5549966"/>
              <a:gd name="connsiteX57" fmla="*/ 4349470 w 4553447"/>
              <a:gd name="connsiteY57" fmla="*/ 3639984 h 5549966"/>
              <a:gd name="connsiteX58" fmla="*/ 4258709 w 4553447"/>
              <a:gd name="connsiteY58" fmla="*/ 5278921 h 5549966"/>
              <a:gd name="connsiteX59" fmla="*/ 4264007 w 4553447"/>
              <a:gd name="connsiteY59" fmla="*/ 5315626 h 5549966"/>
              <a:gd name="connsiteX60" fmla="*/ 4267541 w 4553447"/>
              <a:gd name="connsiteY60" fmla="*/ 5350090 h 5549966"/>
              <a:gd name="connsiteX61" fmla="*/ 4270373 w 4553447"/>
              <a:gd name="connsiteY61" fmla="*/ 5450399 h 5549966"/>
              <a:gd name="connsiteX62" fmla="*/ 4251816 w 4553447"/>
              <a:gd name="connsiteY62" fmla="*/ 5484804 h 5549966"/>
              <a:gd name="connsiteX63" fmla="*/ 4247164 w 4553447"/>
              <a:gd name="connsiteY63" fmla="*/ 5487504 h 5549966"/>
              <a:gd name="connsiteX64" fmla="*/ 4243707 w 4553447"/>
              <a:gd name="connsiteY64" fmla="*/ 5549951 h 5549966"/>
              <a:gd name="connsiteX65" fmla="*/ 271075 w 4553447"/>
              <a:gd name="connsiteY65" fmla="*/ 5218723 h 5549966"/>
              <a:gd name="connsiteX66" fmla="*/ 0 w 4553447"/>
              <a:gd name="connsiteY66" fmla="*/ 5280167 h 5549966"/>
              <a:gd name="connsiteX67" fmla="*/ 4324 w 4553447"/>
              <a:gd name="connsiteY67" fmla="*/ 5239903 h 5549966"/>
              <a:gd name="connsiteX68" fmla="*/ 8544 w 4553447"/>
              <a:gd name="connsiteY68" fmla="*/ 5233298 h 5549966"/>
              <a:gd name="connsiteX69" fmla="*/ 8813 w 4553447"/>
              <a:gd name="connsiteY69" fmla="*/ 5230552 h 5549966"/>
              <a:gd name="connsiteX70" fmla="*/ 9083 w 4553447"/>
              <a:gd name="connsiteY70" fmla="*/ 5227804 h 5549966"/>
              <a:gd name="connsiteX71" fmla="*/ 9620 w 4553447"/>
              <a:gd name="connsiteY71" fmla="*/ 5222308 h 5549966"/>
              <a:gd name="connsiteX72" fmla="*/ 9305 w 4553447"/>
              <a:gd name="connsiteY72" fmla="*/ 5216405 h 5549966"/>
              <a:gd name="connsiteX73" fmla="*/ 8721 w 4553447"/>
              <a:gd name="connsiteY73" fmla="*/ 5213249 h 5549966"/>
              <a:gd name="connsiteX74" fmla="*/ 8990 w 4553447"/>
              <a:gd name="connsiteY74" fmla="*/ 5210500 h 5549966"/>
              <a:gd name="connsiteX75" fmla="*/ 8674 w 4553447"/>
              <a:gd name="connsiteY75" fmla="*/ 5204597 h 5549966"/>
              <a:gd name="connsiteX76" fmla="*/ 8091 w 4553447"/>
              <a:gd name="connsiteY76" fmla="*/ 5201441 h 5549966"/>
              <a:gd name="connsiteX77" fmla="*/ 7461 w 4553447"/>
              <a:gd name="connsiteY77" fmla="*/ 5189632 h 5549966"/>
              <a:gd name="connsiteX78" fmla="*/ 6877 w 4553447"/>
              <a:gd name="connsiteY78" fmla="*/ 5186477 h 5549966"/>
              <a:gd name="connsiteX79" fmla="*/ 7145 w 4553447"/>
              <a:gd name="connsiteY79" fmla="*/ 5183728 h 5549966"/>
              <a:gd name="connsiteX80" fmla="*/ 5710 w 4553447"/>
              <a:gd name="connsiteY80" fmla="*/ 5180163 h 5549966"/>
              <a:gd name="connsiteX81" fmla="*/ 11122 w 4553447"/>
              <a:gd name="connsiteY81" fmla="*/ 5116566 h 5549966"/>
              <a:gd name="connsiteX82" fmla="*/ 78736 w 4553447"/>
              <a:gd name="connsiteY82" fmla="*/ 3839310 h 5549966"/>
              <a:gd name="connsiteX83" fmla="*/ 303426 w 4553447"/>
              <a:gd name="connsiteY83" fmla="*/ 0 h 5549966"/>
              <a:gd name="connsiteX0" fmla="*/ 303426 w 4553447"/>
              <a:gd name="connsiteY0" fmla="*/ 0 h 5549973"/>
              <a:gd name="connsiteX1" fmla="*/ 3305612 w 4553447"/>
              <a:gd name="connsiteY1" fmla="*/ 171842 h 5549973"/>
              <a:gd name="connsiteX2" fmla="*/ 4134423 w 4553447"/>
              <a:gd name="connsiteY2" fmla="*/ 226950 h 5549973"/>
              <a:gd name="connsiteX3" fmla="*/ 4507617 w 4553447"/>
              <a:gd name="connsiteY3" fmla="*/ 247374 h 5549973"/>
              <a:gd name="connsiteX4" fmla="*/ 4535496 w 4553447"/>
              <a:gd name="connsiteY4" fmla="*/ 269179 h 5549973"/>
              <a:gd name="connsiteX5" fmla="*/ 4533722 w 4553447"/>
              <a:gd name="connsiteY5" fmla="*/ 300930 h 5549973"/>
              <a:gd name="connsiteX6" fmla="*/ 4536644 w 4553447"/>
              <a:gd name="connsiteY6" fmla="*/ 302647 h 5549973"/>
              <a:gd name="connsiteX7" fmla="*/ 4553070 w 4553447"/>
              <a:gd name="connsiteY7" fmla="*/ 334222 h 5549973"/>
              <a:gd name="connsiteX8" fmla="*/ 4530809 w 4553447"/>
              <a:gd name="connsiteY8" fmla="*/ 391868 h 5549973"/>
              <a:gd name="connsiteX9" fmla="*/ 4527321 w 4553447"/>
              <a:gd name="connsiteY9" fmla="*/ 415489 h 5549973"/>
              <a:gd name="connsiteX10" fmla="*/ 4522216 w 4553447"/>
              <a:gd name="connsiteY10" fmla="*/ 506828 h 5549973"/>
              <a:gd name="connsiteX11" fmla="*/ 4521566 w 4553447"/>
              <a:gd name="connsiteY11" fmla="*/ 553245 h 5549973"/>
              <a:gd name="connsiteX12" fmla="*/ 4518467 w 4553447"/>
              <a:gd name="connsiteY12" fmla="*/ 581709 h 5549973"/>
              <a:gd name="connsiteX13" fmla="*/ 4517798 w 4553447"/>
              <a:gd name="connsiteY13" fmla="*/ 585890 h 5549973"/>
              <a:gd name="connsiteX14" fmla="*/ 4504861 w 4553447"/>
              <a:gd name="connsiteY14" fmla="*/ 817404 h 5549973"/>
              <a:gd name="connsiteX15" fmla="*/ 4506574 w 4553447"/>
              <a:gd name="connsiteY15" fmla="*/ 822238 h 5549973"/>
              <a:gd name="connsiteX16" fmla="*/ 4504423 w 4553447"/>
              <a:gd name="connsiteY16" fmla="*/ 846069 h 5549973"/>
              <a:gd name="connsiteX17" fmla="*/ 4502823 w 4553447"/>
              <a:gd name="connsiteY17" fmla="*/ 853854 h 5549973"/>
              <a:gd name="connsiteX18" fmla="*/ 4496585 w 4553447"/>
              <a:gd name="connsiteY18" fmla="*/ 965485 h 5549973"/>
              <a:gd name="connsiteX19" fmla="*/ 4498662 w 4553447"/>
              <a:gd name="connsiteY19" fmla="*/ 966385 h 5549973"/>
              <a:gd name="connsiteX20" fmla="*/ 4502781 w 4553447"/>
              <a:gd name="connsiteY20" fmla="*/ 1002567 h 5549973"/>
              <a:gd name="connsiteX21" fmla="*/ 4497983 w 4553447"/>
              <a:gd name="connsiteY21" fmla="*/ 1101094 h 5549973"/>
              <a:gd name="connsiteX22" fmla="*/ 4497878 w 4553447"/>
              <a:gd name="connsiteY22" fmla="*/ 1159389 h 5549973"/>
              <a:gd name="connsiteX23" fmla="*/ 4502181 w 4553447"/>
              <a:gd name="connsiteY23" fmla="*/ 1180505 h 5549973"/>
              <a:gd name="connsiteX24" fmla="*/ 4505271 w 4553447"/>
              <a:gd name="connsiteY24" fmla="*/ 1210687 h 5549973"/>
              <a:gd name="connsiteX25" fmla="*/ 4514088 w 4553447"/>
              <a:gd name="connsiteY25" fmla="*/ 1263157 h 5549973"/>
              <a:gd name="connsiteX26" fmla="*/ 4516365 w 4553447"/>
              <a:gd name="connsiteY26" fmla="*/ 1313374 h 5549973"/>
              <a:gd name="connsiteX27" fmla="*/ 4515485 w 4553447"/>
              <a:gd name="connsiteY27" fmla="*/ 1347004 h 5549973"/>
              <a:gd name="connsiteX28" fmla="*/ 4515022 w 4553447"/>
              <a:gd name="connsiteY28" fmla="*/ 1351864 h 5549973"/>
              <a:gd name="connsiteX29" fmla="*/ 4505903 w 4553447"/>
              <a:gd name="connsiteY29" fmla="*/ 1391762 h 5549973"/>
              <a:gd name="connsiteX30" fmla="*/ 4509167 w 4553447"/>
              <a:gd name="connsiteY30" fmla="*/ 1395707 h 5549973"/>
              <a:gd name="connsiteX31" fmla="*/ 4512009 w 4553447"/>
              <a:gd name="connsiteY31" fmla="*/ 1408524 h 5549973"/>
              <a:gd name="connsiteX32" fmla="*/ 4507268 w 4553447"/>
              <a:gd name="connsiteY32" fmla="*/ 1419109 h 5549973"/>
              <a:gd name="connsiteX33" fmla="*/ 4497084 w 4553447"/>
              <a:gd name="connsiteY33" fmla="*/ 1469337 h 5549973"/>
              <a:gd name="connsiteX34" fmla="*/ 4486187 w 4553447"/>
              <a:gd name="connsiteY34" fmla="*/ 1543038 h 5549973"/>
              <a:gd name="connsiteX35" fmla="*/ 4481306 w 4553447"/>
              <a:gd name="connsiteY35" fmla="*/ 1553997 h 5549973"/>
              <a:gd name="connsiteX36" fmla="*/ 4466878 w 4553447"/>
              <a:gd name="connsiteY36" fmla="*/ 1626071 h 5549973"/>
              <a:gd name="connsiteX37" fmla="*/ 4463163 w 4553447"/>
              <a:gd name="connsiteY37" fmla="*/ 1664103 h 5549973"/>
              <a:gd name="connsiteX38" fmla="*/ 4466823 w 4553447"/>
              <a:gd name="connsiteY38" fmla="*/ 1668558 h 5549973"/>
              <a:gd name="connsiteX39" fmla="*/ 4465173 w 4553447"/>
              <a:gd name="connsiteY39" fmla="*/ 1679756 h 5549973"/>
              <a:gd name="connsiteX40" fmla="*/ 4465585 w 4553447"/>
              <a:gd name="connsiteY40" fmla="*/ 1682815 h 5549973"/>
              <a:gd name="connsiteX41" fmla="*/ 4467096 w 4553447"/>
              <a:gd name="connsiteY41" fmla="*/ 1700268 h 5549973"/>
              <a:gd name="connsiteX42" fmla="*/ 4455626 w 4553447"/>
              <a:gd name="connsiteY42" fmla="*/ 1735163 h 5549973"/>
              <a:gd name="connsiteX43" fmla="*/ 4453566 w 4553447"/>
              <a:gd name="connsiteY43" fmla="*/ 1735289 h 5549973"/>
              <a:gd name="connsiteX44" fmla="*/ 4445068 w 4553447"/>
              <a:gd name="connsiteY44" fmla="*/ 1887374 h 5549973"/>
              <a:gd name="connsiteX45" fmla="*/ 4453759 w 4553447"/>
              <a:gd name="connsiteY45" fmla="*/ 1911536 h 5549973"/>
              <a:gd name="connsiteX46" fmla="*/ 4456037 w 4553447"/>
              <a:gd name="connsiteY46" fmla="*/ 1961755 h 5549973"/>
              <a:gd name="connsiteX47" fmla="*/ 4455156 w 4553447"/>
              <a:gd name="connsiteY47" fmla="*/ 1995384 h 5549973"/>
              <a:gd name="connsiteX48" fmla="*/ 4454694 w 4553447"/>
              <a:gd name="connsiteY48" fmla="*/ 2000244 h 5549973"/>
              <a:gd name="connsiteX49" fmla="*/ 4445574 w 4553447"/>
              <a:gd name="connsiteY49" fmla="*/ 2040142 h 5549973"/>
              <a:gd name="connsiteX50" fmla="*/ 4448839 w 4553447"/>
              <a:gd name="connsiteY50" fmla="*/ 2044087 h 5549973"/>
              <a:gd name="connsiteX51" fmla="*/ 4451680 w 4553447"/>
              <a:gd name="connsiteY51" fmla="*/ 2056904 h 5549973"/>
              <a:gd name="connsiteX52" fmla="*/ 4446939 w 4553447"/>
              <a:gd name="connsiteY52" fmla="*/ 2067489 h 5549973"/>
              <a:gd name="connsiteX53" fmla="*/ 4436755 w 4553447"/>
              <a:gd name="connsiteY53" fmla="*/ 2117719 h 5549973"/>
              <a:gd name="connsiteX54" fmla="*/ 4429424 w 4553447"/>
              <a:gd name="connsiteY54" fmla="*/ 2167300 h 5549973"/>
              <a:gd name="connsiteX55" fmla="*/ 4373341 w 4553447"/>
              <a:gd name="connsiteY55" fmla="*/ 3223633 h 5549973"/>
              <a:gd name="connsiteX56" fmla="*/ 4360555 w 4553447"/>
              <a:gd name="connsiteY56" fmla="*/ 3477281 h 5549973"/>
              <a:gd name="connsiteX57" fmla="*/ 4349470 w 4553447"/>
              <a:gd name="connsiteY57" fmla="*/ 3639984 h 5549973"/>
              <a:gd name="connsiteX58" fmla="*/ 4258709 w 4553447"/>
              <a:gd name="connsiteY58" fmla="*/ 5278921 h 5549973"/>
              <a:gd name="connsiteX59" fmla="*/ 4264007 w 4553447"/>
              <a:gd name="connsiteY59" fmla="*/ 5315626 h 5549973"/>
              <a:gd name="connsiteX60" fmla="*/ 4267541 w 4553447"/>
              <a:gd name="connsiteY60" fmla="*/ 5350090 h 5549973"/>
              <a:gd name="connsiteX61" fmla="*/ 4270373 w 4553447"/>
              <a:gd name="connsiteY61" fmla="*/ 5450399 h 5549973"/>
              <a:gd name="connsiteX62" fmla="*/ 4251816 w 4553447"/>
              <a:gd name="connsiteY62" fmla="*/ 5484804 h 5549973"/>
              <a:gd name="connsiteX63" fmla="*/ 4247164 w 4553447"/>
              <a:gd name="connsiteY63" fmla="*/ 5487504 h 5549973"/>
              <a:gd name="connsiteX64" fmla="*/ 4243707 w 4553447"/>
              <a:gd name="connsiteY64" fmla="*/ 5549951 h 5549973"/>
              <a:gd name="connsiteX65" fmla="*/ 310344 w 4553447"/>
              <a:gd name="connsiteY65" fmla="*/ 5297261 h 5549973"/>
              <a:gd name="connsiteX66" fmla="*/ 0 w 4553447"/>
              <a:gd name="connsiteY66" fmla="*/ 5280167 h 5549973"/>
              <a:gd name="connsiteX67" fmla="*/ 4324 w 4553447"/>
              <a:gd name="connsiteY67" fmla="*/ 5239903 h 5549973"/>
              <a:gd name="connsiteX68" fmla="*/ 8544 w 4553447"/>
              <a:gd name="connsiteY68" fmla="*/ 5233298 h 5549973"/>
              <a:gd name="connsiteX69" fmla="*/ 8813 w 4553447"/>
              <a:gd name="connsiteY69" fmla="*/ 5230552 h 5549973"/>
              <a:gd name="connsiteX70" fmla="*/ 9083 w 4553447"/>
              <a:gd name="connsiteY70" fmla="*/ 5227804 h 5549973"/>
              <a:gd name="connsiteX71" fmla="*/ 9620 w 4553447"/>
              <a:gd name="connsiteY71" fmla="*/ 5222308 h 5549973"/>
              <a:gd name="connsiteX72" fmla="*/ 9305 w 4553447"/>
              <a:gd name="connsiteY72" fmla="*/ 5216405 h 5549973"/>
              <a:gd name="connsiteX73" fmla="*/ 8721 w 4553447"/>
              <a:gd name="connsiteY73" fmla="*/ 5213249 h 5549973"/>
              <a:gd name="connsiteX74" fmla="*/ 8990 w 4553447"/>
              <a:gd name="connsiteY74" fmla="*/ 5210500 h 5549973"/>
              <a:gd name="connsiteX75" fmla="*/ 8674 w 4553447"/>
              <a:gd name="connsiteY75" fmla="*/ 5204597 h 5549973"/>
              <a:gd name="connsiteX76" fmla="*/ 8091 w 4553447"/>
              <a:gd name="connsiteY76" fmla="*/ 5201441 h 5549973"/>
              <a:gd name="connsiteX77" fmla="*/ 7461 w 4553447"/>
              <a:gd name="connsiteY77" fmla="*/ 5189632 h 5549973"/>
              <a:gd name="connsiteX78" fmla="*/ 6877 w 4553447"/>
              <a:gd name="connsiteY78" fmla="*/ 5186477 h 5549973"/>
              <a:gd name="connsiteX79" fmla="*/ 7145 w 4553447"/>
              <a:gd name="connsiteY79" fmla="*/ 5183728 h 5549973"/>
              <a:gd name="connsiteX80" fmla="*/ 5710 w 4553447"/>
              <a:gd name="connsiteY80" fmla="*/ 5180163 h 5549973"/>
              <a:gd name="connsiteX81" fmla="*/ 11122 w 4553447"/>
              <a:gd name="connsiteY81" fmla="*/ 5116566 h 5549973"/>
              <a:gd name="connsiteX82" fmla="*/ 78736 w 4553447"/>
              <a:gd name="connsiteY82" fmla="*/ 3839310 h 5549973"/>
              <a:gd name="connsiteX83" fmla="*/ 303426 w 4553447"/>
              <a:gd name="connsiteY83" fmla="*/ 0 h 5549973"/>
              <a:gd name="connsiteX0" fmla="*/ 303426 w 4553447"/>
              <a:gd name="connsiteY0" fmla="*/ 0 h 5549974"/>
              <a:gd name="connsiteX1" fmla="*/ 3305612 w 4553447"/>
              <a:gd name="connsiteY1" fmla="*/ 171842 h 5549974"/>
              <a:gd name="connsiteX2" fmla="*/ 4134423 w 4553447"/>
              <a:gd name="connsiteY2" fmla="*/ 226950 h 5549974"/>
              <a:gd name="connsiteX3" fmla="*/ 4507617 w 4553447"/>
              <a:gd name="connsiteY3" fmla="*/ 247374 h 5549974"/>
              <a:gd name="connsiteX4" fmla="*/ 4535496 w 4553447"/>
              <a:gd name="connsiteY4" fmla="*/ 269179 h 5549974"/>
              <a:gd name="connsiteX5" fmla="*/ 4533722 w 4553447"/>
              <a:gd name="connsiteY5" fmla="*/ 300930 h 5549974"/>
              <a:gd name="connsiteX6" fmla="*/ 4536644 w 4553447"/>
              <a:gd name="connsiteY6" fmla="*/ 302647 h 5549974"/>
              <a:gd name="connsiteX7" fmla="*/ 4553070 w 4553447"/>
              <a:gd name="connsiteY7" fmla="*/ 334222 h 5549974"/>
              <a:gd name="connsiteX8" fmla="*/ 4530809 w 4553447"/>
              <a:gd name="connsiteY8" fmla="*/ 391868 h 5549974"/>
              <a:gd name="connsiteX9" fmla="*/ 4527321 w 4553447"/>
              <a:gd name="connsiteY9" fmla="*/ 415489 h 5549974"/>
              <a:gd name="connsiteX10" fmla="*/ 4522216 w 4553447"/>
              <a:gd name="connsiteY10" fmla="*/ 506828 h 5549974"/>
              <a:gd name="connsiteX11" fmla="*/ 4521566 w 4553447"/>
              <a:gd name="connsiteY11" fmla="*/ 553245 h 5549974"/>
              <a:gd name="connsiteX12" fmla="*/ 4518467 w 4553447"/>
              <a:gd name="connsiteY12" fmla="*/ 581709 h 5549974"/>
              <a:gd name="connsiteX13" fmla="*/ 4517798 w 4553447"/>
              <a:gd name="connsiteY13" fmla="*/ 585890 h 5549974"/>
              <a:gd name="connsiteX14" fmla="*/ 4504861 w 4553447"/>
              <a:gd name="connsiteY14" fmla="*/ 817404 h 5549974"/>
              <a:gd name="connsiteX15" fmla="*/ 4506574 w 4553447"/>
              <a:gd name="connsiteY15" fmla="*/ 822238 h 5549974"/>
              <a:gd name="connsiteX16" fmla="*/ 4504423 w 4553447"/>
              <a:gd name="connsiteY16" fmla="*/ 846069 h 5549974"/>
              <a:gd name="connsiteX17" fmla="*/ 4502823 w 4553447"/>
              <a:gd name="connsiteY17" fmla="*/ 853854 h 5549974"/>
              <a:gd name="connsiteX18" fmla="*/ 4496585 w 4553447"/>
              <a:gd name="connsiteY18" fmla="*/ 965485 h 5549974"/>
              <a:gd name="connsiteX19" fmla="*/ 4498662 w 4553447"/>
              <a:gd name="connsiteY19" fmla="*/ 966385 h 5549974"/>
              <a:gd name="connsiteX20" fmla="*/ 4502781 w 4553447"/>
              <a:gd name="connsiteY20" fmla="*/ 1002567 h 5549974"/>
              <a:gd name="connsiteX21" fmla="*/ 4497983 w 4553447"/>
              <a:gd name="connsiteY21" fmla="*/ 1101094 h 5549974"/>
              <a:gd name="connsiteX22" fmla="*/ 4497878 w 4553447"/>
              <a:gd name="connsiteY22" fmla="*/ 1159389 h 5549974"/>
              <a:gd name="connsiteX23" fmla="*/ 4502181 w 4553447"/>
              <a:gd name="connsiteY23" fmla="*/ 1180505 h 5549974"/>
              <a:gd name="connsiteX24" fmla="*/ 4505271 w 4553447"/>
              <a:gd name="connsiteY24" fmla="*/ 1210687 h 5549974"/>
              <a:gd name="connsiteX25" fmla="*/ 4514088 w 4553447"/>
              <a:gd name="connsiteY25" fmla="*/ 1263157 h 5549974"/>
              <a:gd name="connsiteX26" fmla="*/ 4516365 w 4553447"/>
              <a:gd name="connsiteY26" fmla="*/ 1313374 h 5549974"/>
              <a:gd name="connsiteX27" fmla="*/ 4515485 w 4553447"/>
              <a:gd name="connsiteY27" fmla="*/ 1347004 h 5549974"/>
              <a:gd name="connsiteX28" fmla="*/ 4515022 w 4553447"/>
              <a:gd name="connsiteY28" fmla="*/ 1351864 h 5549974"/>
              <a:gd name="connsiteX29" fmla="*/ 4505903 w 4553447"/>
              <a:gd name="connsiteY29" fmla="*/ 1391762 h 5549974"/>
              <a:gd name="connsiteX30" fmla="*/ 4509167 w 4553447"/>
              <a:gd name="connsiteY30" fmla="*/ 1395707 h 5549974"/>
              <a:gd name="connsiteX31" fmla="*/ 4512009 w 4553447"/>
              <a:gd name="connsiteY31" fmla="*/ 1408524 h 5549974"/>
              <a:gd name="connsiteX32" fmla="*/ 4507268 w 4553447"/>
              <a:gd name="connsiteY32" fmla="*/ 1419109 h 5549974"/>
              <a:gd name="connsiteX33" fmla="*/ 4497084 w 4553447"/>
              <a:gd name="connsiteY33" fmla="*/ 1469337 h 5549974"/>
              <a:gd name="connsiteX34" fmla="*/ 4486187 w 4553447"/>
              <a:gd name="connsiteY34" fmla="*/ 1543038 h 5549974"/>
              <a:gd name="connsiteX35" fmla="*/ 4481306 w 4553447"/>
              <a:gd name="connsiteY35" fmla="*/ 1553997 h 5549974"/>
              <a:gd name="connsiteX36" fmla="*/ 4466878 w 4553447"/>
              <a:gd name="connsiteY36" fmla="*/ 1626071 h 5549974"/>
              <a:gd name="connsiteX37" fmla="*/ 4463163 w 4553447"/>
              <a:gd name="connsiteY37" fmla="*/ 1664103 h 5549974"/>
              <a:gd name="connsiteX38" fmla="*/ 4466823 w 4553447"/>
              <a:gd name="connsiteY38" fmla="*/ 1668558 h 5549974"/>
              <a:gd name="connsiteX39" fmla="*/ 4465173 w 4553447"/>
              <a:gd name="connsiteY39" fmla="*/ 1679756 h 5549974"/>
              <a:gd name="connsiteX40" fmla="*/ 4465585 w 4553447"/>
              <a:gd name="connsiteY40" fmla="*/ 1682815 h 5549974"/>
              <a:gd name="connsiteX41" fmla="*/ 4467096 w 4553447"/>
              <a:gd name="connsiteY41" fmla="*/ 1700268 h 5549974"/>
              <a:gd name="connsiteX42" fmla="*/ 4455626 w 4553447"/>
              <a:gd name="connsiteY42" fmla="*/ 1735163 h 5549974"/>
              <a:gd name="connsiteX43" fmla="*/ 4453566 w 4553447"/>
              <a:gd name="connsiteY43" fmla="*/ 1735289 h 5549974"/>
              <a:gd name="connsiteX44" fmla="*/ 4445068 w 4553447"/>
              <a:gd name="connsiteY44" fmla="*/ 1887374 h 5549974"/>
              <a:gd name="connsiteX45" fmla="*/ 4453759 w 4553447"/>
              <a:gd name="connsiteY45" fmla="*/ 1911536 h 5549974"/>
              <a:gd name="connsiteX46" fmla="*/ 4456037 w 4553447"/>
              <a:gd name="connsiteY46" fmla="*/ 1961755 h 5549974"/>
              <a:gd name="connsiteX47" fmla="*/ 4455156 w 4553447"/>
              <a:gd name="connsiteY47" fmla="*/ 1995384 h 5549974"/>
              <a:gd name="connsiteX48" fmla="*/ 4454694 w 4553447"/>
              <a:gd name="connsiteY48" fmla="*/ 2000244 h 5549974"/>
              <a:gd name="connsiteX49" fmla="*/ 4445574 w 4553447"/>
              <a:gd name="connsiteY49" fmla="*/ 2040142 h 5549974"/>
              <a:gd name="connsiteX50" fmla="*/ 4448839 w 4553447"/>
              <a:gd name="connsiteY50" fmla="*/ 2044087 h 5549974"/>
              <a:gd name="connsiteX51" fmla="*/ 4451680 w 4553447"/>
              <a:gd name="connsiteY51" fmla="*/ 2056904 h 5549974"/>
              <a:gd name="connsiteX52" fmla="*/ 4446939 w 4553447"/>
              <a:gd name="connsiteY52" fmla="*/ 2067489 h 5549974"/>
              <a:gd name="connsiteX53" fmla="*/ 4436755 w 4553447"/>
              <a:gd name="connsiteY53" fmla="*/ 2117719 h 5549974"/>
              <a:gd name="connsiteX54" fmla="*/ 4429424 w 4553447"/>
              <a:gd name="connsiteY54" fmla="*/ 2167300 h 5549974"/>
              <a:gd name="connsiteX55" fmla="*/ 4373341 w 4553447"/>
              <a:gd name="connsiteY55" fmla="*/ 3223633 h 5549974"/>
              <a:gd name="connsiteX56" fmla="*/ 4360555 w 4553447"/>
              <a:gd name="connsiteY56" fmla="*/ 3477281 h 5549974"/>
              <a:gd name="connsiteX57" fmla="*/ 4349470 w 4553447"/>
              <a:gd name="connsiteY57" fmla="*/ 3639984 h 5549974"/>
              <a:gd name="connsiteX58" fmla="*/ 4258709 w 4553447"/>
              <a:gd name="connsiteY58" fmla="*/ 5278921 h 5549974"/>
              <a:gd name="connsiteX59" fmla="*/ 4264007 w 4553447"/>
              <a:gd name="connsiteY59" fmla="*/ 5315626 h 5549974"/>
              <a:gd name="connsiteX60" fmla="*/ 4267541 w 4553447"/>
              <a:gd name="connsiteY60" fmla="*/ 5350090 h 5549974"/>
              <a:gd name="connsiteX61" fmla="*/ 4270373 w 4553447"/>
              <a:gd name="connsiteY61" fmla="*/ 5450399 h 5549974"/>
              <a:gd name="connsiteX62" fmla="*/ 4251816 w 4553447"/>
              <a:gd name="connsiteY62" fmla="*/ 5484804 h 5549974"/>
              <a:gd name="connsiteX63" fmla="*/ 4247164 w 4553447"/>
              <a:gd name="connsiteY63" fmla="*/ 5487504 h 5549974"/>
              <a:gd name="connsiteX64" fmla="*/ 4243707 w 4553447"/>
              <a:gd name="connsiteY64" fmla="*/ 5549951 h 5549974"/>
              <a:gd name="connsiteX65" fmla="*/ 310344 w 4553447"/>
              <a:gd name="connsiteY65" fmla="*/ 5297261 h 5549974"/>
              <a:gd name="connsiteX66" fmla="*/ 0 w 4553447"/>
              <a:gd name="connsiteY66" fmla="*/ 5280167 h 5549974"/>
              <a:gd name="connsiteX67" fmla="*/ 4324 w 4553447"/>
              <a:gd name="connsiteY67" fmla="*/ 5239903 h 5549974"/>
              <a:gd name="connsiteX68" fmla="*/ 8544 w 4553447"/>
              <a:gd name="connsiteY68" fmla="*/ 5233298 h 5549974"/>
              <a:gd name="connsiteX69" fmla="*/ 8813 w 4553447"/>
              <a:gd name="connsiteY69" fmla="*/ 5230552 h 5549974"/>
              <a:gd name="connsiteX70" fmla="*/ 9083 w 4553447"/>
              <a:gd name="connsiteY70" fmla="*/ 5227804 h 5549974"/>
              <a:gd name="connsiteX71" fmla="*/ 9620 w 4553447"/>
              <a:gd name="connsiteY71" fmla="*/ 5222308 h 5549974"/>
              <a:gd name="connsiteX72" fmla="*/ 9305 w 4553447"/>
              <a:gd name="connsiteY72" fmla="*/ 5216405 h 5549974"/>
              <a:gd name="connsiteX73" fmla="*/ 8721 w 4553447"/>
              <a:gd name="connsiteY73" fmla="*/ 5213249 h 5549974"/>
              <a:gd name="connsiteX74" fmla="*/ 8990 w 4553447"/>
              <a:gd name="connsiteY74" fmla="*/ 5210500 h 5549974"/>
              <a:gd name="connsiteX75" fmla="*/ 8674 w 4553447"/>
              <a:gd name="connsiteY75" fmla="*/ 5204597 h 5549974"/>
              <a:gd name="connsiteX76" fmla="*/ 8091 w 4553447"/>
              <a:gd name="connsiteY76" fmla="*/ 5201441 h 5549974"/>
              <a:gd name="connsiteX77" fmla="*/ 7461 w 4553447"/>
              <a:gd name="connsiteY77" fmla="*/ 5189632 h 5549974"/>
              <a:gd name="connsiteX78" fmla="*/ 6877 w 4553447"/>
              <a:gd name="connsiteY78" fmla="*/ 5186477 h 5549974"/>
              <a:gd name="connsiteX79" fmla="*/ 7145 w 4553447"/>
              <a:gd name="connsiteY79" fmla="*/ 5183728 h 5549974"/>
              <a:gd name="connsiteX80" fmla="*/ 5710 w 4553447"/>
              <a:gd name="connsiteY80" fmla="*/ 5180163 h 5549974"/>
              <a:gd name="connsiteX81" fmla="*/ 11122 w 4553447"/>
              <a:gd name="connsiteY81" fmla="*/ 5116566 h 5549974"/>
              <a:gd name="connsiteX82" fmla="*/ 78736 w 4553447"/>
              <a:gd name="connsiteY82" fmla="*/ 3839310 h 5549974"/>
              <a:gd name="connsiteX83" fmla="*/ 303426 w 4553447"/>
              <a:gd name="connsiteY83" fmla="*/ 0 h 5549974"/>
              <a:gd name="connsiteX0" fmla="*/ 303343 w 4553364"/>
              <a:gd name="connsiteY0" fmla="*/ 0 h 5549974"/>
              <a:gd name="connsiteX1" fmla="*/ 3305529 w 4553364"/>
              <a:gd name="connsiteY1" fmla="*/ 171842 h 5549974"/>
              <a:gd name="connsiteX2" fmla="*/ 4134340 w 4553364"/>
              <a:gd name="connsiteY2" fmla="*/ 226950 h 5549974"/>
              <a:gd name="connsiteX3" fmla="*/ 4507534 w 4553364"/>
              <a:gd name="connsiteY3" fmla="*/ 247374 h 5549974"/>
              <a:gd name="connsiteX4" fmla="*/ 4535413 w 4553364"/>
              <a:gd name="connsiteY4" fmla="*/ 269179 h 5549974"/>
              <a:gd name="connsiteX5" fmla="*/ 4533639 w 4553364"/>
              <a:gd name="connsiteY5" fmla="*/ 300930 h 5549974"/>
              <a:gd name="connsiteX6" fmla="*/ 4536561 w 4553364"/>
              <a:gd name="connsiteY6" fmla="*/ 302647 h 5549974"/>
              <a:gd name="connsiteX7" fmla="*/ 4552987 w 4553364"/>
              <a:gd name="connsiteY7" fmla="*/ 334222 h 5549974"/>
              <a:gd name="connsiteX8" fmla="*/ 4530726 w 4553364"/>
              <a:gd name="connsiteY8" fmla="*/ 391868 h 5549974"/>
              <a:gd name="connsiteX9" fmla="*/ 4527238 w 4553364"/>
              <a:gd name="connsiteY9" fmla="*/ 415489 h 5549974"/>
              <a:gd name="connsiteX10" fmla="*/ 4522133 w 4553364"/>
              <a:gd name="connsiteY10" fmla="*/ 506828 h 5549974"/>
              <a:gd name="connsiteX11" fmla="*/ 4521483 w 4553364"/>
              <a:gd name="connsiteY11" fmla="*/ 553245 h 5549974"/>
              <a:gd name="connsiteX12" fmla="*/ 4518384 w 4553364"/>
              <a:gd name="connsiteY12" fmla="*/ 581709 h 5549974"/>
              <a:gd name="connsiteX13" fmla="*/ 4517715 w 4553364"/>
              <a:gd name="connsiteY13" fmla="*/ 585890 h 5549974"/>
              <a:gd name="connsiteX14" fmla="*/ 4504778 w 4553364"/>
              <a:gd name="connsiteY14" fmla="*/ 817404 h 5549974"/>
              <a:gd name="connsiteX15" fmla="*/ 4506491 w 4553364"/>
              <a:gd name="connsiteY15" fmla="*/ 822238 h 5549974"/>
              <a:gd name="connsiteX16" fmla="*/ 4504340 w 4553364"/>
              <a:gd name="connsiteY16" fmla="*/ 846069 h 5549974"/>
              <a:gd name="connsiteX17" fmla="*/ 4502740 w 4553364"/>
              <a:gd name="connsiteY17" fmla="*/ 853854 h 5549974"/>
              <a:gd name="connsiteX18" fmla="*/ 4496502 w 4553364"/>
              <a:gd name="connsiteY18" fmla="*/ 965485 h 5549974"/>
              <a:gd name="connsiteX19" fmla="*/ 4498579 w 4553364"/>
              <a:gd name="connsiteY19" fmla="*/ 966385 h 5549974"/>
              <a:gd name="connsiteX20" fmla="*/ 4502698 w 4553364"/>
              <a:gd name="connsiteY20" fmla="*/ 1002567 h 5549974"/>
              <a:gd name="connsiteX21" fmla="*/ 4497900 w 4553364"/>
              <a:gd name="connsiteY21" fmla="*/ 1101094 h 5549974"/>
              <a:gd name="connsiteX22" fmla="*/ 4497795 w 4553364"/>
              <a:gd name="connsiteY22" fmla="*/ 1159389 h 5549974"/>
              <a:gd name="connsiteX23" fmla="*/ 4502098 w 4553364"/>
              <a:gd name="connsiteY23" fmla="*/ 1180505 h 5549974"/>
              <a:gd name="connsiteX24" fmla="*/ 4505188 w 4553364"/>
              <a:gd name="connsiteY24" fmla="*/ 1210687 h 5549974"/>
              <a:gd name="connsiteX25" fmla="*/ 4514005 w 4553364"/>
              <a:gd name="connsiteY25" fmla="*/ 1263157 h 5549974"/>
              <a:gd name="connsiteX26" fmla="*/ 4516282 w 4553364"/>
              <a:gd name="connsiteY26" fmla="*/ 1313374 h 5549974"/>
              <a:gd name="connsiteX27" fmla="*/ 4515402 w 4553364"/>
              <a:gd name="connsiteY27" fmla="*/ 1347004 h 5549974"/>
              <a:gd name="connsiteX28" fmla="*/ 4514939 w 4553364"/>
              <a:gd name="connsiteY28" fmla="*/ 1351864 h 5549974"/>
              <a:gd name="connsiteX29" fmla="*/ 4505820 w 4553364"/>
              <a:gd name="connsiteY29" fmla="*/ 1391762 h 5549974"/>
              <a:gd name="connsiteX30" fmla="*/ 4509084 w 4553364"/>
              <a:gd name="connsiteY30" fmla="*/ 1395707 h 5549974"/>
              <a:gd name="connsiteX31" fmla="*/ 4511926 w 4553364"/>
              <a:gd name="connsiteY31" fmla="*/ 1408524 h 5549974"/>
              <a:gd name="connsiteX32" fmla="*/ 4507185 w 4553364"/>
              <a:gd name="connsiteY32" fmla="*/ 1419109 h 5549974"/>
              <a:gd name="connsiteX33" fmla="*/ 4497001 w 4553364"/>
              <a:gd name="connsiteY33" fmla="*/ 1469337 h 5549974"/>
              <a:gd name="connsiteX34" fmla="*/ 4486104 w 4553364"/>
              <a:gd name="connsiteY34" fmla="*/ 1543038 h 5549974"/>
              <a:gd name="connsiteX35" fmla="*/ 4481223 w 4553364"/>
              <a:gd name="connsiteY35" fmla="*/ 1553997 h 5549974"/>
              <a:gd name="connsiteX36" fmla="*/ 4466795 w 4553364"/>
              <a:gd name="connsiteY36" fmla="*/ 1626071 h 5549974"/>
              <a:gd name="connsiteX37" fmla="*/ 4463080 w 4553364"/>
              <a:gd name="connsiteY37" fmla="*/ 1664103 h 5549974"/>
              <a:gd name="connsiteX38" fmla="*/ 4466740 w 4553364"/>
              <a:gd name="connsiteY38" fmla="*/ 1668558 h 5549974"/>
              <a:gd name="connsiteX39" fmla="*/ 4465090 w 4553364"/>
              <a:gd name="connsiteY39" fmla="*/ 1679756 h 5549974"/>
              <a:gd name="connsiteX40" fmla="*/ 4465502 w 4553364"/>
              <a:gd name="connsiteY40" fmla="*/ 1682815 h 5549974"/>
              <a:gd name="connsiteX41" fmla="*/ 4467013 w 4553364"/>
              <a:gd name="connsiteY41" fmla="*/ 1700268 h 5549974"/>
              <a:gd name="connsiteX42" fmla="*/ 4455543 w 4553364"/>
              <a:gd name="connsiteY42" fmla="*/ 1735163 h 5549974"/>
              <a:gd name="connsiteX43" fmla="*/ 4453483 w 4553364"/>
              <a:gd name="connsiteY43" fmla="*/ 1735289 h 5549974"/>
              <a:gd name="connsiteX44" fmla="*/ 4444985 w 4553364"/>
              <a:gd name="connsiteY44" fmla="*/ 1887374 h 5549974"/>
              <a:gd name="connsiteX45" fmla="*/ 4453676 w 4553364"/>
              <a:gd name="connsiteY45" fmla="*/ 1911536 h 5549974"/>
              <a:gd name="connsiteX46" fmla="*/ 4455954 w 4553364"/>
              <a:gd name="connsiteY46" fmla="*/ 1961755 h 5549974"/>
              <a:gd name="connsiteX47" fmla="*/ 4455073 w 4553364"/>
              <a:gd name="connsiteY47" fmla="*/ 1995384 h 5549974"/>
              <a:gd name="connsiteX48" fmla="*/ 4454611 w 4553364"/>
              <a:gd name="connsiteY48" fmla="*/ 2000244 h 5549974"/>
              <a:gd name="connsiteX49" fmla="*/ 4445491 w 4553364"/>
              <a:gd name="connsiteY49" fmla="*/ 2040142 h 5549974"/>
              <a:gd name="connsiteX50" fmla="*/ 4448756 w 4553364"/>
              <a:gd name="connsiteY50" fmla="*/ 2044087 h 5549974"/>
              <a:gd name="connsiteX51" fmla="*/ 4451597 w 4553364"/>
              <a:gd name="connsiteY51" fmla="*/ 2056904 h 5549974"/>
              <a:gd name="connsiteX52" fmla="*/ 4446856 w 4553364"/>
              <a:gd name="connsiteY52" fmla="*/ 2067489 h 5549974"/>
              <a:gd name="connsiteX53" fmla="*/ 4436672 w 4553364"/>
              <a:gd name="connsiteY53" fmla="*/ 2117719 h 5549974"/>
              <a:gd name="connsiteX54" fmla="*/ 4429341 w 4553364"/>
              <a:gd name="connsiteY54" fmla="*/ 2167300 h 5549974"/>
              <a:gd name="connsiteX55" fmla="*/ 4373258 w 4553364"/>
              <a:gd name="connsiteY55" fmla="*/ 3223633 h 5549974"/>
              <a:gd name="connsiteX56" fmla="*/ 4360472 w 4553364"/>
              <a:gd name="connsiteY56" fmla="*/ 3477281 h 5549974"/>
              <a:gd name="connsiteX57" fmla="*/ 4349387 w 4553364"/>
              <a:gd name="connsiteY57" fmla="*/ 3639984 h 5549974"/>
              <a:gd name="connsiteX58" fmla="*/ 4258626 w 4553364"/>
              <a:gd name="connsiteY58" fmla="*/ 5278921 h 5549974"/>
              <a:gd name="connsiteX59" fmla="*/ 4263924 w 4553364"/>
              <a:gd name="connsiteY59" fmla="*/ 5315626 h 5549974"/>
              <a:gd name="connsiteX60" fmla="*/ 4267458 w 4553364"/>
              <a:gd name="connsiteY60" fmla="*/ 5350090 h 5549974"/>
              <a:gd name="connsiteX61" fmla="*/ 4270290 w 4553364"/>
              <a:gd name="connsiteY61" fmla="*/ 5450399 h 5549974"/>
              <a:gd name="connsiteX62" fmla="*/ 4251733 w 4553364"/>
              <a:gd name="connsiteY62" fmla="*/ 5484804 h 5549974"/>
              <a:gd name="connsiteX63" fmla="*/ 4247081 w 4553364"/>
              <a:gd name="connsiteY63" fmla="*/ 5487504 h 5549974"/>
              <a:gd name="connsiteX64" fmla="*/ 4243624 w 4553364"/>
              <a:gd name="connsiteY64" fmla="*/ 5549951 h 5549974"/>
              <a:gd name="connsiteX65" fmla="*/ 310261 w 4553364"/>
              <a:gd name="connsiteY65" fmla="*/ 5297261 h 5549974"/>
              <a:gd name="connsiteX66" fmla="*/ 0 w 4553364"/>
              <a:gd name="connsiteY66" fmla="*/ 5293146 h 5549974"/>
              <a:gd name="connsiteX67" fmla="*/ 4241 w 4553364"/>
              <a:gd name="connsiteY67" fmla="*/ 5239903 h 5549974"/>
              <a:gd name="connsiteX68" fmla="*/ 8461 w 4553364"/>
              <a:gd name="connsiteY68" fmla="*/ 5233298 h 5549974"/>
              <a:gd name="connsiteX69" fmla="*/ 8730 w 4553364"/>
              <a:gd name="connsiteY69" fmla="*/ 5230552 h 5549974"/>
              <a:gd name="connsiteX70" fmla="*/ 9000 w 4553364"/>
              <a:gd name="connsiteY70" fmla="*/ 5227804 h 5549974"/>
              <a:gd name="connsiteX71" fmla="*/ 9537 w 4553364"/>
              <a:gd name="connsiteY71" fmla="*/ 5222308 h 5549974"/>
              <a:gd name="connsiteX72" fmla="*/ 9222 w 4553364"/>
              <a:gd name="connsiteY72" fmla="*/ 5216405 h 5549974"/>
              <a:gd name="connsiteX73" fmla="*/ 8638 w 4553364"/>
              <a:gd name="connsiteY73" fmla="*/ 5213249 h 5549974"/>
              <a:gd name="connsiteX74" fmla="*/ 8907 w 4553364"/>
              <a:gd name="connsiteY74" fmla="*/ 5210500 h 5549974"/>
              <a:gd name="connsiteX75" fmla="*/ 8591 w 4553364"/>
              <a:gd name="connsiteY75" fmla="*/ 5204597 h 5549974"/>
              <a:gd name="connsiteX76" fmla="*/ 8008 w 4553364"/>
              <a:gd name="connsiteY76" fmla="*/ 5201441 h 5549974"/>
              <a:gd name="connsiteX77" fmla="*/ 7378 w 4553364"/>
              <a:gd name="connsiteY77" fmla="*/ 5189632 h 5549974"/>
              <a:gd name="connsiteX78" fmla="*/ 6794 w 4553364"/>
              <a:gd name="connsiteY78" fmla="*/ 5186477 h 5549974"/>
              <a:gd name="connsiteX79" fmla="*/ 7062 w 4553364"/>
              <a:gd name="connsiteY79" fmla="*/ 5183728 h 5549974"/>
              <a:gd name="connsiteX80" fmla="*/ 5627 w 4553364"/>
              <a:gd name="connsiteY80" fmla="*/ 5180163 h 5549974"/>
              <a:gd name="connsiteX81" fmla="*/ 11039 w 4553364"/>
              <a:gd name="connsiteY81" fmla="*/ 5116566 h 5549974"/>
              <a:gd name="connsiteX82" fmla="*/ 78653 w 4553364"/>
              <a:gd name="connsiteY82" fmla="*/ 3839310 h 5549974"/>
              <a:gd name="connsiteX83" fmla="*/ 303343 w 4553364"/>
              <a:gd name="connsiteY83" fmla="*/ 0 h 5549974"/>
              <a:gd name="connsiteX0" fmla="*/ 303343 w 4553364"/>
              <a:gd name="connsiteY0" fmla="*/ 0 h 5549951"/>
              <a:gd name="connsiteX1" fmla="*/ 3305529 w 4553364"/>
              <a:gd name="connsiteY1" fmla="*/ 171842 h 5549951"/>
              <a:gd name="connsiteX2" fmla="*/ 4134340 w 4553364"/>
              <a:gd name="connsiteY2" fmla="*/ 226950 h 5549951"/>
              <a:gd name="connsiteX3" fmla="*/ 4507534 w 4553364"/>
              <a:gd name="connsiteY3" fmla="*/ 247374 h 5549951"/>
              <a:gd name="connsiteX4" fmla="*/ 4535413 w 4553364"/>
              <a:gd name="connsiteY4" fmla="*/ 269179 h 5549951"/>
              <a:gd name="connsiteX5" fmla="*/ 4533639 w 4553364"/>
              <a:gd name="connsiteY5" fmla="*/ 300930 h 5549951"/>
              <a:gd name="connsiteX6" fmla="*/ 4536561 w 4553364"/>
              <a:gd name="connsiteY6" fmla="*/ 302647 h 5549951"/>
              <a:gd name="connsiteX7" fmla="*/ 4552987 w 4553364"/>
              <a:gd name="connsiteY7" fmla="*/ 334222 h 5549951"/>
              <a:gd name="connsiteX8" fmla="*/ 4530726 w 4553364"/>
              <a:gd name="connsiteY8" fmla="*/ 391868 h 5549951"/>
              <a:gd name="connsiteX9" fmla="*/ 4527238 w 4553364"/>
              <a:gd name="connsiteY9" fmla="*/ 415489 h 5549951"/>
              <a:gd name="connsiteX10" fmla="*/ 4522133 w 4553364"/>
              <a:gd name="connsiteY10" fmla="*/ 506828 h 5549951"/>
              <a:gd name="connsiteX11" fmla="*/ 4521483 w 4553364"/>
              <a:gd name="connsiteY11" fmla="*/ 553245 h 5549951"/>
              <a:gd name="connsiteX12" fmla="*/ 4518384 w 4553364"/>
              <a:gd name="connsiteY12" fmla="*/ 581709 h 5549951"/>
              <a:gd name="connsiteX13" fmla="*/ 4517715 w 4553364"/>
              <a:gd name="connsiteY13" fmla="*/ 585890 h 5549951"/>
              <a:gd name="connsiteX14" fmla="*/ 4504778 w 4553364"/>
              <a:gd name="connsiteY14" fmla="*/ 817404 h 5549951"/>
              <a:gd name="connsiteX15" fmla="*/ 4506491 w 4553364"/>
              <a:gd name="connsiteY15" fmla="*/ 822238 h 5549951"/>
              <a:gd name="connsiteX16" fmla="*/ 4504340 w 4553364"/>
              <a:gd name="connsiteY16" fmla="*/ 846069 h 5549951"/>
              <a:gd name="connsiteX17" fmla="*/ 4502740 w 4553364"/>
              <a:gd name="connsiteY17" fmla="*/ 853854 h 5549951"/>
              <a:gd name="connsiteX18" fmla="*/ 4496502 w 4553364"/>
              <a:gd name="connsiteY18" fmla="*/ 965485 h 5549951"/>
              <a:gd name="connsiteX19" fmla="*/ 4498579 w 4553364"/>
              <a:gd name="connsiteY19" fmla="*/ 966385 h 5549951"/>
              <a:gd name="connsiteX20" fmla="*/ 4502698 w 4553364"/>
              <a:gd name="connsiteY20" fmla="*/ 1002567 h 5549951"/>
              <a:gd name="connsiteX21" fmla="*/ 4497900 w 4553364"/>
              <a:gd name="connsiteY21" fmla="*/ 1101094 h 5549951"/>
              <a:gd name="connsiteX22" fmla="*/ 4497795 w 4553364"/>
              <a:gd name="connsiteY22" fmla="*/ 1159389 h 5549951"/>
              <a:gd name="connsiteX23" fmla="*/ 4502098 w 4553364"/>
              <a:gd name="connsiteY23" fmla="*/ 1180505 h 5549951"/>
              <a:gd name="connsiteX24" fmla="*/ 4505188 w 4553364"/>
              <a:gd name="connsiteY24" fmla="*/ 1210687 h 5549951"/>
              <a:gd name="connsiteX25" fmla="*/ 4514005 w 4553364"/>
              <a:gd name="connsiteY25" fmla="*/ 1263157 h 5549951"/>
              <a:gd name="connsiteX26" fmla="*/ 4516282 w 4553364"/>
              <a:gd name="connsiteY26" fmla="*/ 1313374 h 5549951"/>
              <a:gd name="connsiteX27" fmla="*/ 4515402 w 4553364"/>
              <a:gd name="connsiteY27" fmla="*/ 1347004 h 5549951"/>
              <a:gd name="connsiteX28" fmla="*/ 4514939 w 4553364"/>
              <a:gd name="connsiteY28" fmla="*/ 1351864 h 5549951"/>
              <a:gd name="connsiteX29" fmla="*/ 4505820 w 4553364"/>
              <a:gd name="connsiteY29" fmla="*/ 1391762 h 5549951"/>
              <a:gd name="connsiteX30" fmla="*/ 4509084 w 4553364"/>
              <a:gd name="connsiteY30" fmla="*/ 1395707 h 5549951"/>
              <a:gd name="connsiteX31" fmla="*/ 4511926 w 4553364"/>
              <a:gd name="connsiteY31" fmla="*/ 1408524 h 5549951"/>
              <a:gd name="connsiteX32" fmla="*/ 4507185 w 4553364"/>
              <a:gd name="connsiteY32" fmla="*/ 1419109 h 5549951"/>
              <a:gd name="connsiteX33" fmla="*/ 4497001 w 4553364"/>
              <a:gd name="connsiteY33" fmla="*/ 1469337 h 5549951"/>
              <a:gd name="connsiteX34" fmla="*/ 4486104 w 4553364"/>
              <a:gd name="connsiteY34" fmla="*/ 1543038 h 5549951"/>
              <a:gd name="connsiteX35" fmla="*/ 4481223 w 4553364"/>
              <a:gd name="connsiteY35" fmla="*/ 1553997 h 5549951"/>
              <a:gd name="connsiteX36" fmla="*/ 4466795 w 4553364"/>
              <a:gd name="connsiteY36" fmla="*/ 1626071 h 5549951"/>
              <a:gd name="connsiteX37" fmla="*/ 4463080 w 4553364"/>
              <a:gd name="connsiteY37" fmla="*/ 1664103 h 5549951"/>
              <a:gd name="connsiteX38" fmla="*/ 4466740 w 4553364"/>
              <a:gd name="connsiteY38" fmla="*/ 1668558 h 5549951"/>
              <a:gd name="connsiteX39" fmla="*/ 4465090 w 4553364"/>
              <a:gd name="connsiteY39" fmla="*/ 1679756 h 5549951"/>
              <a:gd name="connsiteX40" fmla="*/ 4465502 w 4553364"/>
              <a:gd name="connsiteY40" fmla="*/ 1682815 h 5549951"/>
              <a:gd name="connsiteX41" fmla="*/ 4467013 w 4553364"/>
              <a:gd name="connsiteY41" fmla="*/ 1700268 h 5549951"/>
              <a:gd name="connsiteX42" fmla="*/ 4455543 w 4553364"/>
              <a:gd name="connsiteY42" fmla="*/ 1735163 h 5549951"/>
              <a:gd name="connsiteX43" fmla="*/ 4453483 w 4553364"/>
              <a:gd name="connsiteY43" fmla="*/ 1735289 h 5549951"/>
              <a:gd name="connsiteX44" fmla="*/ 4444985 w 4553364"/>
              <a:gd name="connsiteY44" fmla="*/ 1887374 h 5549951"/>
              <a:gd name="connsiteX45" fmla="*/ 4453676 w 4553364"/>
              <a:gd name="connsiteY45" fmla="*/ 1911536 h 5549951"/>
              <a:gd name="connsiteX46" fmla="*/ 4455954 w 4553364"/>
              <a:gd name="connsiteY46" fmla="*/ 1961755 h 5549951"/>
              <a:gd name="connsiteX47" fmla="*/ 4455073 w 4553364"/>
              <a:gd name="connsiteY47" fmla="*/ 1995384 h 5549951"/>
              <a:gd name="connsiteX48" fmla="*/ 4454611 w 4553364"/>
              <a:gd name="connsiteY48" fmla="*/ 2000244 h 5549951"/>
              <a:gd name="connsiteX49" fmla="*/ 4445491 w 4553364"/>
              <a:gd name="connsiteY49" fmla="*/ 2040142 h 5549951"/>
              <a:gd name="connsiteX50" fmla="*/ 4448756 w 4553364"/>
              <a:gd name="connsiteY50" fmla="*/ 2044087 h 5549951"/>
              <a:gd name="connsiteX51" fmla="*/ 4451597 w 4553364"/>
              <a:gd name="connsiteY51" fmla="*/ 2056904 h 5549951"/>
              <a:gd name="connsiteX52" fmla="*/ 4446856 w 4553364"/>
              <a:gd name="connsiteY52" fmla="*/ 2067489 h 5549951"/>
              <a:gd name="connsiteX53" fmla="*/ 4436672 w 4553364"/>
              <a:gd name="connsiteY53" fmla="*/ 2117719 h 5549951"/>
              <a:gd name="connsiteX54" fmla="*/ 4429341 w 4553364"/>
              <a:gd name="connsiteY54" fmla="*/ 2167300 h 5549951"/>
              <a:gd name="connsiteX55" fmla="*/ 4373258 w 4553364"/>
              <a:gd name="connsiteY55" fmla="*/ 3223633 h 5549951"/>
              <a:gd name="connsiteX56" fmla="*/ 4360472 w 4553364"/>
              <a:gd name="connsiteY56" fmla="*/ 3477281 h 5549951"/>
              <a:gd name="connsiteX57" fmla="*/ 4349387 w 4553364"/>
              <a:gd name="connsiteY57" fmla="*/ 3639984 h 5549951"/>
              <a:gd name="connsiteX58" fmla="*/ 4258626 w 4553364"/>
              <a:gd name="connsiteY58" fmla="*/ 5278921 h 5549951"/>
              <a:gd name="connsiteX59" fmla="*/ 4263924 w 4553364"/>
              <a:gd name="connsiteY59" fmla="*/ 5315626 h 5549951"/>
              <a:gd name="connsiteX60" fmla="*/ 4267458 w 4553364"/>
              <a:gd name="connsiteY60" fmla="*/ 5350090 h 5549951"/>
              <a:gd name="connsiteX61" fmla="*/ 4270290 w 4553364"/>
              <a:gd name="connsiteY61" fmla="*/ 5450399 h 5549951"/>
              <a:gd name="connsiteX62" fmla="*/ 4251733 w 4553364"/>
              <a:gd name="connsiteY62" fmla="*/ 5484804 h 5549951"/>
              <a:gd name="connsiteX63" fmla="*/ 4247081 w 4553364"/>
              <a:gd name="connsiteY63" fmla="*/ 5487504 h 5549951"/>
              <a:gd name="connsiteX64" fmla="*/ 4243624 w 4553364"/>
              <a:gd name="connsiteY64" fmla="*/ 5549951 h 5549951"/>
              <a:gd name="connsiteX65" fmla="*/ 0 w 4553364"/>
              <a:gd name="connsiteY65" fmla="*/ 5293146 h 5549951"/>
              <a:gd name="connsiteX66" fmla="*/ 4241 w 4553364"/>
              <a:gd name="connsiteY66" fmla="*/ 5239903 h 5549951"/>
              <a:gd name="connsiteX67" fmla="*/ 8461 w 4553364"/>
              <a:gd name="connsiteY67" fmla="*/ 5233298 h 5549951"/>
              <a:gd name="connsiteX68" fmla="*/ 8730 w 4553364"/>
              <a:gd name="connsiteY68" fmla="*/ 5230552 h 5549951"/>
              <a:gd name="connsiteX69" fmla="*/ 9000 w 4553364"/>
              <a:gd name="connsiteY69" fmla="*/ 5227804 h 5549951"/>
              <a:gd name="connsiteX70" fmla="*/ 9537 w 4553364"/>
              <a:gd name="connsiteY70" fmla="*/ 5222308 h 5549951"/>
              <a:gd name="connsiteX71" fmla="*/ 9222 w 4553364"/>
              <a:gd name="connsiteY71" fmla="*/ 5216405 h 5549951"/>
              <a:gd name="connsiteX72" fmla="*/ 8638 w 4553364"/>
              <a:gd name="connsiteY72" fmla="*/ 5213249 h 5549951"/>
              <a:gd name="connsiteX73" fmla="*/ 8907 w 4553364"/>
              <a:gd name="connsiteY73" fmla="*/ 5210500 h 5549951"/>
              <a:gd name="connsiteX74" fmla="*/ 8591 w 4553364"/>
              <a:gd name="connsiteY74" fmla="*/ 5204597 h 5549951"/>
              <a:gd name="connsiteX75" fmla="*/ 8008 w 4553364"/>
              <a:gd name="connsiteY75" fmla="*/ 5201441 h 5549951"/>
              <a:gd name="connsiteX76" fmla="*/ 7378 w 4553364"/>
              <a:gd name="connsiteY76" fmla="*/ 5189632 h 5549951"/>
              <a:gd name="connsiteX77" fmla="*/ 6794 w 4553364"/>
              <a:gd name="connsiteY77" fmla="*/ 5186477 h 5549951"/>
              <a:gd name="connsiteX78" fmla="*/ 7062 w 4553364"/>
              <a:gd name="connsiteY78" fmla="*/ 5183728 h 5549951"/>
              <a:gd name="connsiteX79" fmla="*/ 5627 w 4553364"/>
              <a:gd name="connsiteY79" fmla="*/ 5180163 h 5549951"/>
              <a:gd name="connsiteX80" fmla="*/ 11039 w 4553364"/>
              <a:gd name="connsiteY80" fmla="*/ 5116566 h 5549951"/>
              <a:gd name="connsiteX81" fmla="*/ 78653 w 4553364"/>
              <a:gd name="connsiteY81" fmla="*/ 3839310 h 5549951"/>
              <a:gd name="connsiteX82" fmla="*/ 303343 w 4553364"/>
              <a:gd name="connsiteY82" fmla="*/ 0 h 554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553364" h="5549951">
                <a:moveTo>
                  <a:pt x="303343" y="0"/>
                </a:moveTo>
                <a:cubicBezTo>
                  <a:pt x="628090" y="31218"/>
                  <a:pt x="2667030" y="134017"/>
                  <a:pt x="3305529" y="171842"/>
                </a:cubicBezTo>
                <a:lnTo>
                  <a:pt x="4134340" y="226950"/>
                </a:lnTo>
                <a:lnTo>
                  <a:pt x="4507534" y="247374"/>
                </a:lnTo>
                <a:lnTo>
                  <a:pt x="4535413" y="269179"/>
                </a:lnTo>
                <a:cubicBezTo>
                  <a:pt x="4534822" y="279763"/>
                  <a:pt x="4534230" y="290346"/>
                  <a:pt x="4533639" y="300930"/>
                </a:cubicBezTo>
                <a:lnTo>
                  <a:pt x="4536561" y="302647"/>
                </a:lnTo>
                <a:cubicBezTo>
                  <a:pt x="4546159" y="304354"/>
                  <a:pt x="4555357" y="291327"/>
                  <a:pt x="4552987" y="334222"/>
                </a:cubicBezTo>
                <a:cubicBezTo>
                  <a:pt x="4542346" y="354710"/>
                  <a:pt x="4535332" y="373686"/>
                  <a:pt x="4530726" y="391868"/>
                </a:cubicBezTo>
                <a:lnTo>
                  <a:pt x="4527238" y="415489"/>
                </a:lnTo>
                <a:lnTo>
                  <a:pt x="4522133" y="506828"/>
                </a:lnTo>
                <a:cubicBezTo>
                  <a:pt x="4521916" y="522300"/>
                  <a:pt x="4521700" y="537773"/>
                  <a:pt x="4521483" y="553245"/>
                </a:cubicBezTo>
                <a:cubicBezTo>
                  <a:pt x="4521212" y="558170"/>
                  <a:pt x="4520118" y="568699"/>
                  <a:pt x="4518384" y="581709"/>
                </a:cubicBezTo>
                <a:lnTo>
                  <a:pt x="4517715" y="585890"/>
                </a:lnTo>
                <a:lnTo>
                  <a:pt x="4504778" y="817404"/>
                </a:lnTo>
                <a:lnTo>
                  <a:pt x="4506491" y="822238"/>
                </a:lnTo>
                <a:cubicBezTo>
                  <a:pt x="4506993" y="829783"/>
                  <a:pt x="4505912" y="837845"/>
                  <a:pt x="4504340" y="846069"/>
                </a:cubicBezTo>
                <a:lnTo>
                  <a:pt x="4502740" y="853854"/>
                </a:lnTo>
                <a:lnTo>
                  <a:pt x="4496502" y="965485"/>
                </a:lnTo>
                <a:lnTo>
                  <a:pt x="4498579" y="966385"/>
                </a:lnTo>
                <a:cubicBezTo>
                  <a:pt x="4500020" y="972743"/>
                  <a:pt x="4502811" y="980116"/>
                  <a:pt x="4502698" y="1002567"/>
                </a:cubicBezTo>
                <a:cubicBezTo>
                  <a:pt x="4491860" y="1029868"/>
                  <a:pt x="4512316" y="1067217"/>
                  <a:pt x="4497900" y="1101094"/>
                </a:cubicBezTo>
                <a:cubicBezTo>
                  <a:pt x="4494173" y="1113552"/>
                  <a:pt x="4492281" y="1152106"/>
                  <a:pt x="4497795" y="1159389"/>
                </a:cubicBezTo>
                <a:cubicBezTo>
                  <a:pt x="4498610" y="1167426"/>
                  <a:pt x="4495953" y="1176807"/>
                  <a:pt x="4502098" y="1180505"/>
                </a:cubicBezTo>
                <a:cubicBezTo>
                  <a:pt x="4509397" y="1186625"/>
                  <a:pt x="4495916" y="1214705"/>
                  <a:pt x="4505188" y="1210687"/>
                </a:cubicBezTo>
                <a:cubicBezTo>
                  <a:pt x="4495912" y="1230628"/>
                  <a:pt x="4511023" y="1246424"/>
                  <a:pt x="4514005" y="1263157"/>
                </a:cubicBezTo>
                <a:lnTo>
                  <a:pt x="4516282" y="1313374"/>
                </a:lnTo>
                <a:cubicBezTo>
                  <a:pt x="4515989" y="1324584"/>
                  <a:pt x="4515695" y="1335794"/>
                  <a:pt x="4515402" y="1347004"/>
                </a:cubicBezTo>
                <a:cubicBezTo>
                  <a:pt x="4515248" y="1348624"/>
                  <a:pt x="4515093" y="1350244"/>
                  <a:pt x="4514939" y="1351864"/>
                </a:cubicBezTo>
                <a:lnTo>
                  <a:pt x="4505820" y="1391762"/>
                </a:lnTo>
                <a:cubicBezTo>
                  <a:pt x="4507026" y="1392770"/>
                  <a:pt x="4508128" y="1394098"/>
                  <a:pt x="4509084" y="1395707"/>
                </a:cubicBezTo>
                <a:lnTo>
                  <a:pt x="4511926" y="1408524"/>
                </a:lnTo>
                <a:lnTo>
                  <a:pt x="4507185" y="1419109"/>
                </a:lnTo>
                <a:lnTo>
                  <a:pt x="4497001" y="1469337"/>
                </a:lnTo>
                <a:lnTo>
                  <a:pt x="4486104" y="1543038"/>
                </a:lnTo>
                <a:lnTo>
                  <a:pt x="4481223" y="1553997"/>
                </a:lnTo>
                <a:cubicBezTo>
                  <a:pt x="4475132" y="1579288"/>
                  <a:pt x="4478280" y="1610368"/>
                  <a:pt x="4466795" y="1626071"/>
                </a:cubicBezTo>
                <a:lnTo>
                  <a:pt x="4463080" y="1664103"/>
                </a:lnTo>
                <a:lnTo>
                  <a:pt x="4466740" y="1668558"/>
                </a:lnTo>
                <a:lnTo>
                  <a:pt x="4465090" y="1679756"/>
                </a:lnTo>
                <a:cubicBezTo>
                  <a:pt x="4465227" y="1680776"/>
                  <a:pt x="4465365" y="1681795"/>
                  <a:pt x="4465502" y="1682815"/>
                </a:cubicBezTo>
                <a:cubicBezTo>
                  <a:pt x="4466309" y="1688654"/>
                  <a:pt x="4466966" y="1694439"/>
                  <a:pt x="4467013" y="1700268"/>
                </a:cubicBezTo>
                <a:cubicBezTo>
                  <a:pt x="4452441" y="1697000"/>
                  <a:pt x="4458150" y="1726126"/>
                  <a:pt x="4455543" y="1735163"/>
                </a:cubicBezTo>
                <a:lnTo>
                  <a:pt x="4453483" y="1735289"/>
                </a:lnTo>
                <a:lnTo>
                  <a:pt x="4444985" y="1887374"/>
                </a:lnTo>
                <a:lnTo>
                  <a:pt x="4453676" y="1911536"/>
                </a:lnTo>
                <a:cubicBezTo>
                  <a:pt x="4454435" y="1928276"/>
                  <a:pt x="4455195" y="1945015"/>
                  <a:pt x="4455954" y="1961755"/>
                </a:cubicBezTo>
                <a:cubicBezTo>
                  <a:pt x="4455660" y="1972965"/>
                  <a:pt x="4455367" y="1984174"/>
                  <a:pt x="4455073" y="1995384"/>
                </a:cubicBezTo>
                <a:lnTo>
                  <a:pt x="4454611" y="2000244"/>
                </a:lnTo>
                <a:lnTo>
                  <a:pt x="4445491" y="2040142"/>
                </a:lnTo>
                <a:cubicBezTo>
                  <a:pt x="4446698" y="2041150"/>
                  <a:pt x="4447799" y="2042479"/>
                  <a:pt x="4448756" y="2044087"/>
                </a:cubicBezTo>
                <a:lnTo>
                  <a:pt x="4451597" y="2056904"/>
                </a:lnTo>
                <a:lnTo>
                  <a:pt x="4446856" y="2067489"/>
                </a:lnTo>
                <a:lnTo>
                  <a:pt x="4436672" y="2117719"/>
                </a:lnTo>
                <a:lnTo>
                  <a:pt x="4429341" y="2167300"/>
                </a:lnTo>
                <a:cubicBezTo>
                  <a:pt x="4410647" y="2519411"/>
                  <a:pt x="4376873" y="2876607"/>
                  <a:pt x="4373258" y="3223633"/>
                </a:cubicBezTo>
                <a:cubicBezTo>
                  <a:pt x="4370306" y="3302336"/>
                  <a:pt x="4363423" y="3398578"/>
                  <a:pt x="4360472" y="3477281"/>
                </a:cubicBezTo>
                <a:cubicBezTo>
                  <a:pt x="4367079" y="3471365"/>
                  <a:pt x="4356688" y="3621544"/>
                  <a:pt x="4349387" y="3639984"/>
                </a:cubicBezTo>
                <a:lnTo>
                  <a:pt x="4258626" y="5278921"/>
                </a:lnTo>
                <a:lnTo>
                  <a:pt x="4263924" y="5315626"/>
                </a:lnTo>
                <a:cubicBezTo>
                  <a:pt x="4269712" y="5323538"/>
                  <a:pt x="4266397" y="5327627"/>
                  <a:pt x="4267458" y="5350090"/>
                </a:cubicBezTo>
                <a:cubicBezTo>
                  <a:pt x="4268519" y="5372551"/>
                  <a:pt x="4251794" y="5406222"/>
                  <a:pt x="4270290" y="5450399"/>
                </a:cubicBezTo>
                <a:cubicBezTo>
                  <a:pt x="4269872" y="5457964"/>
                  <a:pt x="4260193" y="5476308"/>
                  <a:pt x="4251733" y="5484804"/>
                </a:cubicBezTo>
                <a:lnTo>
                  <a:pt x="4247081" y="5487504"/>
                </a:lnTo>
                <a:cubicBezTo>
                  <a:pt x="4245929" y="5508319"/>
                  <a:pt x="4247889" y="5526348"/>
                  <a:pt x="4243624" y="5549951"/>
                </a:cubicBezTo>
                <a:cubicBezTo>
                  <a:pt x="3535777" y="5517558"/>
                  <a:pt x="706564" y="5344821"/>
                  <a:pt x="0" y="5293146"/>
                </a:cubicBezTo>
                <a:lnTo>
                  <a:pt x="4241" y="5239903"/>
                </a:lnTo>
                <a:lnTo>
                  <a:pt x="8461" y="5233298"/>
                </a:lnTo>
                <a:cubicBezTo>
                  <a:pt x="8991" y="5232196"/>
                  <a:pt x="8639" y="5231467"/>
                  <a:pt x="8730" y="5230552"/>
                </a:cubicBezTo>
                <a:lnTo>
                  <a:pt x="9000" y="5227804"/>
                </a:lnTo>
                <a:cubicBezTo>
                  <a:pt x="9178" y="5225973"/>
                  <a:pt x="9545" y="5223940"/>
                  <a:pt x="9537" y="5222308"/>
                </a:cubicBezTo>
                <a:cubicBezTo>
                  <a:pt x="9481" y="5211840"/>
                  <a:pt x="8399" y="5224803"/>
                  <a:pt x="9222" y="5216405"/>
                </a:cubicBezTo>
                <a:cubicBezTo>
                  <a:pt x="9028" y="5215352"/>
                  <a:pt x="8703" y="5214469"/>
                  <a:pt x="8638" y="5213249"/>
                </a:cubicBezTo>
                <a:cubicBezTo>
                  <a:pt x="8596" y="5212477"/>
                  <a:pt x="8947" y="5211272"/>
                  <a:pt x="8907" y="5210500"/>
                </a:cubicBezTo>
                <a:cubicBezTo>
                  <a:pt x="8526" y="5203355"/>
                  <a:pt x="7974" y="5210896"/>
                  <a:pt x="8591" y="5204597"/>
                </a:cubicBezTo>
                <a:lnTo>
                  <a:pt x="8008" y="5201441"/>
                </a:lnTo>
                <a:cubicBezTo>
                  <a:pt x="6593" y="5193798"/>
                  <a:pt x="6556" y="5198023"/>
                  <a:pt x="7378" y="5189632"/>
                </a:cubicBezTo>
                <a:cubicBezTo>
                  <a:pt x="7183" y="5188581"/>
                  <a:pt x="6860" y="5187696"/>
                  <a:pt x="6794" y="5186477"/>
                </a:cubicBezTo>
                <a:cubicBezTo>
                  <a:pt x="6752" y="5185706"/>
                  <a:pt x="7185" y="5184394"/>
                  <a:pt x="7062" y="5183728"/>
                </a:cubicBezTo>
                <a:cubicBezTo>
                  <a:pt x="6788" y="5182241"/>
                  <a:pt x="4614" y="5182665"/>
                  <a:pt x="5627" y="5180163"/>
                </a:cubicBezTo>
                <a:lnTo>
                  <a:pt x="11039" y="5116566"/>
                </a:lnTo>
                <a:lnTo>
                  <a:pt x="78653" y="3839310"/>
                </a:lnTo>
                <a:lnTo>
                  <a:pt x="303343"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descr="Lidé, kteří sedí na poli trávy a požívají slunce">
            <a:extLst>
              <a:ext uri="{FF2B5EF4-FFF2-40B4-BE49-F238E27FC236}">
                <a16:creationId xmlns:a16="http://schemas.microsoft.com/office/drawing/2014/main" id="{87181208-E6E1-0F17-864F-3074409CB7DE}"/>
              </a:ext>
            </a:extLst>
          </p:cNvPr>
          <p:cNvPicPr>
            <a:picLocks noChangeAspect="1"/>
          </p:cNvPicPr>
          <p:nvPr/>
        </p:nvPicPr>
        <p:blipFill rotWithShape="1">
          <a:blip r:embed="rId2"/>
          <a:srcRect l="25682" r="5644" b="1"/>
          <a:stretch/>
        </p:blipFill>
        <p:spPr>
          <a:xfrm rot="21420419">
            <a:off x="1104416" y="1156604"/>
            <a:ext cx="4254392" cy="4135157"/>
          </a:xfrm>
          <a:prstGeom prst="rect">
            <a:avLst/>
          </a:prstGeom>
        </p:spPr>
      </p:pic>
      <p:sp>
        <p:nvSpPr>
          <p:cNvPr id="8" name="TextovéPole 7">
            <a:extLst>
              <a:ext uri="{FF2B5EF4-FFF2-40B4-BE49-F238E27FC236}">
                <a16:creationId xmlns:a16="http://schemas.microsoft.com/office/drawing/2014/main" id="{22727168-4037-5D2F-BB4E-23083EC20B9D}"/>
              </a:ext>
            </a:extLst>
          </p:cNvPr>
          <p:cNvSpPr txBox="1"/>
          <p:nvPr/>
        </p:nvSpPr>
        <p:spPr>
          <a:xfrm>
            <a:off x="6473629" y="2953593"/>
            <a:ext cx="5032572" cy="3218607"/>
          </a:xfrm>
          <a:prstGeom prst="rect">
            <a:avLst/>
          </a:prstGeom>
        </p:spPr>
        <p:txBody>
          <a:bodyPr vert="horz" lIns="91440" tIns="45720" rIns="91440" bIns="45720" rtlCol="0">
            <a:normAutofit/>
          </a:bodyPr>
          <a:lstStyle/>
          <a:p>
            <a:pPr marL="0" marR="0" lvl="0" indent="-228600" defTabSz="914400" fontAlgn="auto">
              <a:lnSpc>
                <a:spcPct val="110000"/>
              </a:lnSpc>
              <a:spcBef>
                <a:spcPts val="0"/>
              </a:spcBef>
              <a:spcAft>
                <a:spcPts val="600"/>
              </a:spcAft>
              <a:buClrTx/>
              <a:buSzTx/>
              <a:buFontTx/>
              <a:buNone/>
              <a:tabLst/>
              <a:defRPr/>
            </a:pPr>
            <a:r>
              <a:rPr kumimoji="0" lang="en-US" sz="1300" b="1" i="0" u="none" strike="noStrike" cap="none" spc="0" normalizeH="0" baseline="0" noProof="0" dirty="0">
                <a:ln>
                  <a:noFill/>
                </a:ln>
                <a:effectLst/>
                <a:uLnTx/>
                <a:uFillTx/>
              </a:rPr>
              <a:t>Language contribution</a:t>
            </a:r>
            <a:endParaRPr kumimoji="0" lang="cs-CZ" sz="1300" b="1" i="0" u="none" strike="noStrike" cap="none" spc="0" normalizeH="0" baseline="0" noProof="0" dirty="0">
              <a:ln>
                <a:noFill/>
              </a:ln>
              <a:effectLst/>
              <a:uLnTx/>
              <a:uFillTx/>
            </a:endParaRPr>
          </a:p>
          <a:p>
            <a:pPr marL="0" marR="0" lvl="0" indent="-228600" defTabSz="914400" fontAlgn="auto">
              <a:lnSpc>
                <a:spcPct val="110000"/>
              </a:lnSpc>
              <a:spcBef>
                <a:spcPts val="0"/>
              </a:spcBef>
              <a:spcAft>
                <a:spcPts val="600"/>
              </a:spcAft>
              <a:buClrTx/>
              <a:buSzTx/>
              <a:buFontTx/>
              <a:buNone/>
              <a:tabLst/>
              <a:defRPr/>
            </a:pPr>
            <a:r>
              <a:rPr kumimoji="0" lang="en-US" sz="1300" b="1" i="0" u="none" strike="noStrike" cap="none" spc="0" normalizeH="0" baseline="0" noProof="0" dirty="0">
                <a:ln>
                  <a:noFill/>
                </a:ln>
                <a:effectLst/>
                <a:uLnTx/>
                <a:uFillTx/>
              </a:rPr>
              <a:t>Food</a:t>
            </a:r>
            <a:endParaRPr kumimoji="0" lang="cs-CZ" sz="1300" b="1" i="0" u="none" strike="noStrike" cap="none" spc="0" normalizeH="0" baseline="0" noProof="0" dirty="0">
              <a:ln>
                <a:noFill/>
              </a:ln>
              <a:effectLst/>
              <a:uLnTx/>
              <a:uFillTx/>
            </a:endParaRPr>
          </a:p>
          <a:p>
            <a:pPr marL="0" marR="0" lvl="0" indent="-228600" defTabSz="914400" fontAlgn="auto">
              <a:lnSpc>
                <a:spcPct val="110000"/>
              </a:lnSpc>
              <a:spcBef>
                <a:spcPts val="0"/>
              </a:spcBef>
              <a:spcAft>
                <a:spcPts val="600"/>
              </a:spcAft>
              <a:buClrTx/>
              <a:buSzTx/>
              <a:buFontTx/>
              <a:buNone/>
              <a:tabLst/>
              <a:defRPr/>
            </a:pPr>
            <a:r>
              <a:rPr kumimoji="0" lang="en-US" sz="1300" b="1" i="0" u="none" strike="noStrike" cap="none" spc="0" normalizeH="0" baseline="0" noProof="0" dirty="0">
                <a:ln>
                  <a:noFill/>
                </a:ln>
                <a:effectLst/>
                <a:uLnTx/>
                <a:uFillTx/>
              </a:rPr>
              <a:t>Culture</a:t>
            </a:r>
            <a:endParaRPr kumimoji="0" lang="cs-CZ" sz="1300" b="1" i="0" u="none" strike="noStrike" cap="none" spc="0" normalizeH="0" baseline="0" noProof="0" dirty="0">
              <a:ln>
                <a:noFill/>
              </a:ln>
              <a:effectLst/>
              <a:uLnTx/>
              <a:uFillTx/>
            </a:endParaRPr>
          </a:p>
          <a:p>
            <a:pPr marL="0" marR="0" lvl="0" indent="-228600" defTabSz="914400" fontAlgn="auto">
              <a:lnSpc>
                <a:spcPct val="110000"/>
              </a:lnSpc>
              <a:spcBef>
                <a:spcPts val="0"/>
              </a:spcBef>
              <a:spcAft>
                <a:spcPts val="600"/>
              </a:spcAft>
              <a:buClrTx/>
              <a:buSzTx/>
              <a:buFontTx/>
              <a:buNone/>
              <a:tabLst/>
              <a:defRPr/>
            </a:pPr>
            <a:r>
              <a:rPr kumimoji="0" lang="en-US" sz="1300" b="1" i="0" u="none" strike="noStrike" cap="none" spc="0" normalizeH="0" baseline="0" noProof="0" dirty="0">
                <a:ln>
                  <a:noFill/>
                </a:ln>
                <a:effectLst/>
                <a:uLnTx/>
                <a:uFillTx/>
              </a:rPr>
              <a:t>New friends</a:t>
            </a:r>
            <a:endParaRPr kumimoji="0" lang="cs-CZ" sz="1300" b="1" i="0" u="none" strike="noStrike" cap="none" spc="0" normalizeH="0" baseline="0" noProof="0" dirty="0">
              <a:ln>
                <a:noFill/>
              </a:ln>
              <a:effectLst/>
              <a:uLnTx/>
              <a:uFillTx/>
            </a:endParaRPr>
          </a:p>
          <a:p>
            <a:pPr marL="0" marR="0" lvl="0" indent="-228600" defTabSz="914400" fontAlgn="auto">
              <a:lnSpc>
                <a:spcPct val="110000"/>
              </a:lnSpc>
              <a:spcBef>
                <a:spcPts val="0"/>
              </a:spcBef>
              <a:spcAft>
                <a:spcPts val="600"/>
              </a:spcAft>
              <a:buClrTx/>
              <a:buSzTx/>
              <a:buFontTx/>
              <a:buNone/>
              <a:tabLst/>
              <a:defRPr/>
            </a:pPr>
            <a:r>
              <a:rPr kumimoji="0" lang="en-US" sz="1300" b="1" i="0" u="none" strike="noStrike" cap="none" spc="0" normalizeH="0" baseline="0" noProof="0" dirty="0">
                <a:ln>
                  <a:noFill/>
                </a:ln>
                <a:effectLst/>
                <a:uLnTx/>
                <a:uFillTx/>
              </a:rPr>
              <a:t>Travel, new places</a:t>
            </a:r>
            <a:endParaRPr kumimoji="0" lang="cs-CZ" sz="1300" b="1" i="0" u="none" strike="noStrike" cap="none" spc="0" normalizeH="0" baseline="0" noProof="0" dirty="0">
              <a:ln>
                <a:noFill/>
              </a:ln>
              <a:effectLst/>
              <a:uLnTx/>
              <a:uFillTx/>
            </a:endParaRPr>
          </a:p>
          <a:p>
            <a:pPr marL="0" marR="0" lvl="0" indent="-228600" defTabSz="914400" fontAlgn="auto">
              <a:lnSpc>
                <a:spcPct val="110000"/>
              </a:lnSpc>
              <a:spcBef>
                <a:spcPts val="0"/>
              </a:spcBef>
              <a:spcAft>
                <a:spcPts val="600"/>
              </a:spcAft>
              <a:buClrTx/>
              <a:buSzTx/>
              <a:buFontTx/>
              <a:buNone/>
              <a:tabLst/>
              <a:defRPr/>
            </a:pPr>
            <a:r>
              <a:rPr kumimoji="0" lang="en-US" sz="1300" b="1" i="0" u="none" strike="noStrike" cap="none" spc="0" normalizeH="0" baseline="0" noProof="0" dirty="0">
                <a:ln>
                  <a:noFill/>
                </a:ln>
                <a:effectLst/>
                <a:uLnTx/>
                <a:uFillTx/>
              </a:rPr>
              <a:t>Knowledge enhancement, educational aspect</a:t>
            </a:r>
            <a:endParaRPr kumimoji="0" lang="cs-CZ" sz="1300" b="1" i="0" u="none" strike="noStrike" cap="none" spc="0" normalizeH="0" baseline="0" noProof="0" dirty="0">
              <a:ln>
                <a:noFill/>
              </a:ln>
              <a:effectLst/>
              <a:uLnTx/>
              <a:uFillTx/>
            </a:endParaRPr>
          </a:p>
          <a:p>
            <a:pPr marL="0" marR="0" lvl="0" indent="-228600" defTabSz="914400" fontAlgn="auto">
              <a:lnSpc>
                <a:spcPct val="110000"/>
              </a:lnSpc>
              <a:spcBef>
                <a:spcPts val="0"/>
              </a:spcBef>
              <a:spcAft>
                <a:spcPts val="600"/>
              </a:spcAft>
              <a:buClrTx/>
              <a:buSzTx/>
              <a:buFontTx/>
              <a:buNone/>
              <a:tabLst/>
              <a:defRPr/>
            </a:pPr>
            <a:r>
              <a:rPr kumimoji="0" lang="en-US" sz="1300" b="1" i="0" u="none" strike="noStrike" cap="none" spc="0" normalizeH="0" baseline="0" noProof="0" dirty="0">
                <a:ln>
                  <a:noFill/>
                </a:ln>
                <a:effectLst/>
                <a:uLnTx/>
                <a:uFillTx/>
              </a:rPr>
              <a:t>Experience outside your comfort zone</a:t>
            </a:r>
            <a:endParaRPr kumimoji="0" lang="cs-CZ" sz="1300" b="1" i="0" u="none" strike="noStrike" cap="none" spc="0" normalizeH="0" baseline="0" noProof="0" dirty="0">
              <a:ln>
                <a:noFill/>
              </a:ln>
              <a:effectLst/>
              <a:uLnTx/>
              <a:uFillTx/>
            </a:endParaRPr>
          </a:p>
          <a:p>
            <a:pPr marL="0" marR="0" lvl="0" indent="-228600" defTabSz="914400" fontAlgn="auto">
              <a:lnSpc>
                <a:spcPct val="110000"/>
              </a:lnSpc>
              <a:spcBef>
                <a:spcPts val="0"/>
              </a:spcBef>
              <a:spcAft>
                <a:spcPts val="600"/>
              </a:spcAft>
              <a:buClrTx/>
              <a:buSzTx/>
              <a:buFontTx/>
              <a:buNone/>
              <a:tabLst/>
              <a:defRPr/>
            </a:pPr>
            <a:r>
              <a:rPr kumimoji="0" lang="en-US" sz="1300" b="1" i="0" u="none" strike="noStrike" cap="none" spc="0" normalizeH="0" baseline="0" noProof="0" dirty="0">
                <a:ln>
                  <a:noFill/>
                </a:ln>
                <a:effectLst/>
                <a:uLnTx/>
                <a:uFillTx/>
              </a:rPr>
              <a:t>Independence</a:t>
            </a:r>
            <a:endParaRPr kumimoji="0" lang="cs-CZ" sz="1300" b="1" i="0" u="none" strike="noStrike" cap="none" spc="0" normalizeH="0" baseline="0" noProof="0" dirty="0">
              <a:ln>
                <a:noFill/>
              </a:ln>
              <a:effectLst/>
              <a:uLnTx/>
              <a:uFillTx/>
            </a:endParaRPr>
          </a:p>
          <a:p>
            <a:pPr marL="0" marR="0" lvl="0" indent="-228600" defTabSz="914400" fontAlgn="auto">
              <a:lnSpc>
                <a:spcPct val="110000"/>
              </a:lnSpc>
              <a:spcBef>
                <a:spcPts val="0"/>
              </a:spcBef>
              <a:spcAft>
                <a:spcPts val="600"/>
              </a:spcAft>
              <a:buClrTx/>
              <a:buSzTx/>
              <a:buFontTx/>
              <a:buNone/>
              <a:tabLst/>
              <a:defRPr/>
            </a:pPr>
            <a:r>
              <a:rPr kumimoji="0" lang="en-US" sz="1300" b="1" i="0" u="none" strike="noStrike" cap="none" spc="0" normalizeH="0" baseline="0" noProof="0" dirty="0">
                <a:ln>
                  <a:noFill/>
                </a:ln>
                <a:effectLst/>
                <a:uLnTx/>
                <a:uFillTx/>
              </a:rPr>
              <a:t>Overcoming obstacles</a:t>
            </a:r>
            <a:endParaRPr kumimoji="0" lang="cs-CZ" sz="1300" b="1" i="0" u="none" strike="noStrike" cap="none" spc="0" normalizeH="0" baseline="0" noProof="0" dirty="0">
              <a:ln>
                <a:noFill/>
              </a:ln>
              <a:effectLst/>
              <a:uLnTx/>
              <a:uFillTx/>
            </a:endParaRPr>
          </a:p>
          <a:p>
            <a:pPr marL="0" marR="0" lvl="0" indent="-228600" defTabSz="914400" fontAlgn="auto">
              <a:lnSpc>
                <a:spcPct val="110000"/>
              </a:lnSpc>
              <a:spcBef>
                <a:spcPts val="0"/>
              </a:spcBef>
              <a:spcAft>
                <a:spcPts val="600"/>
              </a:spcAft>
              <a:buClrTx/>
              <a:buSzTx/>
              <a:buFontTx/>
              <a:buNone/>
              <a:tabLst/>
              <a:defRPr/>
            </a:pPr>
            <a:r>
              <a:rPr kumimoji="0" lang="en-US" sz="1300" b="1" i="0" u="none" strike="noStrike" cap="none" spc="0" normalizeH="0" baseline="0" noProof="0" dirty="0">
                <a:ln>
                  <a:noFill/>
                </a:ln>
                <a:effectLst/>
                <a:uLnTx/>
                <a:uFillTx/>
              </a:rPr>
              <a:t>Learning to be alone for extended periods of time without friends and family from home</a:t>
            </a:r>
          </a:p>
        </p:txBody>
      </p:sp>
      <p:grpSp>
        <p:nvGrpSpPr>
          <p:cNvPr id="49" name="Group 48">
            <a:extLst>
              <a:ext uri="{FF2B5EF4-FFF2-40B4-BE49-F238E27FC236}">
                <a16:creationId xmlns:a16="http://schemas.microsoft.com/office/drawing/2014/main" id="{96BEFBD8-C05C-43C7-8D7B-58D37F70F5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50" name="Group 49">
              <a:extLst>
                <a:ext uri="{FF2B5EF4-FFF2-40B4-BE49-F238E27FC236}">
                  <a16:creationId xmlns:a16="http://schemas.microsoft.com/office/drawing/2014/main" id="{B622FDA5-36F9-4DD4-87A3-58FC513B837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52" name="Straight Connector 51">
                <a:extLst>
                  <a:ext uri="{FF2B5EF4-FFF2-40B4-BE49-F238E27FC236}">
                    <a16:creationId xmlns:a16="http://schemas.microsoft.com/office/drawing/2014/main" id="{734870DF-B7C4-4149-9E0F-2B602F26BD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1CD7D4A-FA69-4C48-A532-9ED58E181AC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1" name="Oval 50">
              <a:extLst>
                <a:ext uri="{FF2B5EF4-FFF2-40B4-BE49-F238E27FC236}">
                  <a16:creationId xmlns:a16="http://schemas.microsoft.com/office/drawing/2014/main" id="{F57FB85D-1649-470D-A7BA-3475C851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Freeform: Shape 54">
            <a:extLst>
              <a:ext uri="{FF2B5EF4-FFF2-40B4-BE49-F238E27FC236}">
                <a16:creationId xmlns:a16="http://schemas.microsoft.com/office/drawing/2014/main" id="{03CCCF79-BC42-40CC-A81F-1C5962B62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193556" y="5316608"/>
            <a:ext cx="444795" cy="1655141"/>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3">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Zástupný symbol pro číslo snímku 2">
            <a:extLst>
              <a:ext uri="{FF2B5EF4-FFF2-40B4-BE49-F238E27FC236}">
                <a16:creationId xmlns:a16="http://schemas.microsoft.com/office/drawing/2014/main" id="{8623E7C8-ABB5-A96D-2ADC-4CC4E571389D}"/>
              </a:ext>
            </a:extLst>
          </p:cNvPr>
          <p:cNvSpPr>
            <a:spLocks noGrp="1"/>
          </p:cNvSpPr>
          <p:nvPr>
            <p:ph type="sldNum" sz="quarter" idx="11"/>
          </p:nvPr>
        </p:nvSpPr>
        <p:spPr>
          <a:xfrm>
            <a:off x="10905482" y="6356350"/>
            <a:ext cx="1112082" cy="365125"/>
          </a:xfrm>
        </p:spPr>
        <p:txBody>
          <a:bodyPr vert="horz" lIns="91440" tIns="45720" rIns="91440" bIns="45720" rtlCol="0" anchor="ctr">
            <a:normAutofit/>
          </a:bodyPr>
          <a:lstStyle/>
          <a:p>
            <a:pPr marR="0" lvl="0" indent="0" defTabSz="914400" fontAlgn="auto">
              <a:spcBef>
                <a:spcPts val="0"/>
              </a:spcBef>
              <a:spcAft>
                <a:spcPts val="600"/>
              </a:spcAft>
              <a:buClrTx/>
              <a:buSzTx/>
              <a:buFontTx/>
              <a:buNone/>
              <a:tabLst/>
              <a:defRPr/>
            </a:pPr>
            <a:fld id="{0DE708CC-0C3F-4567-9698-B54C0F35BD31}" type="slidenum">
              <a:rPr kumimoji="0" lang="en-US" altLang="cs-CZ" b="0" i="0" u="none" strike="noStrike" cap="none" spc="0" normalizeH="0" baseline="0" noProof="0" smtClean="0">
                <a:ln>
                  <a:noFill/>
                </a:ln>
                <a:solidFill>
                  <a:schemeClr val="tx1"/>
                </a:solidFill>
                <a:effectLst/>
                <a:uLnTx/>
                <a:uFillTx/>
              </a:rPr>
              <a:pPr marR="0" lvl="0" indent="0" defTabSz="914400" fontAlgn="auto">
                <a:spcBef>
                  <a:spcPts val="0"/>
                </a:spcBef>
                <a:spcAft>
                  <a:spcPts val="600"/>
                </a:spcAft>
                <a:buClrTx/>
                <a:buSzTx/>
                <a:buFontTx/>
                <a:buNone/>
                <a:tabLst/>
                <a:defRPr/>
              </a:pPr>
              <a:t>22</a:t>
            </a:fld>
            <a:endParaRPr kumimoji="0" lang="en-US" altLang="cs-CZ" b="0" i="0" u="none" strike="noStrike" cap="none" spc="0" normalizeH="0" baseline="0" noProof="0">
              <a:ln>
                <a:noFill/>
              </a:ln>
              <a:solidFill>
                <a:schemeClr val="tx1"/>
              </a:solidFill>
              <a:effectLst/>
              <a:uLnTx/>
              <a:uFillTx/>
            </a:endParaRPr>
          </a:p>
        </p:txBody>
      </p:sp>
    </p:spTree>
    <p:extLst>
      <p:ext uri="{BB962C8B-B14F-4D97-AF65-F5344CB8AC3E}">
        <p14:creationId xmlns:p14="http://schemas.microsoft.com/office/powerpoint/2010/main" val="1673188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grpSp>
        <p:nvGrpSpPr>
          <p:cNvPr id="119" name="Group 118">
            <a:extLst>
              <a:ext uri="{FF2B5EF4-FFF2-40B4-BE49-F238E27FC236}">
                <a16:creationId xmlns:a16="http://schemas.microsoft.com/office/drawing/2014/main" id="{23F5135F-115E-423C-BE4A-B56C35DC9F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20" name="Group 119">
              <a:extLst>
                <a:ext uri="{FF2B5EF4-FFF2-40B4-BE49-F238E27FC236}">
                  <a16:creationId xmlns:a16="http://schemas.microsoft.com/office/drawing/2014/main" id="{82C1E318-0F1F-4920-8C7D-FBAC66631B5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22" name="Straight Connector 121">
                <a:extLst>
                  <a:ext uri="{FF2B5EF4-FFF2-40B4-BE49-F238E27FC236}">
                    <a16:creationId xmlns:a16="http://schemas.microsoft.com/office/drawing/2014/main" id="{DE4A7237-B6EB-4FB7-8B68-7C27438D477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84E00FDE-0838-4B5B-A782-6B6C92DB0A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1" name="Oval 120">
              <a:extLst>
                <a:ext uri="{FF2B5EF4-FFF2-40B4-BE49-F238E27FC236}">
                  <a16:creationId xmlns:a16="http://schemas.microsoft.com/office/drawing/2014/main" id="{2BC1B2F3-8E83-4A70-B103-979C67EEC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25" name="Rectangle 124">
            <a:extLst>
              <a:ext uri="{FF2B5EF4-FFF2-40B4-BE49-F238E27FC236}">
                <a16:creationId xmlns:a16="http://schemas.microsoft.com/office/drawing/2014/main" id="{06E29850-FF8C-4A70-A54F-29A8CFCF9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 name="Group 126">
            <a:extLst>
              <a:ext uri="{FF2B5EF4-FFF2-40B4-BE49-F238E27FC236}">
                <a16:creationId xmlns:a16="http://schemas.microsoft.com/office/drawing/2014/main" id="{179E390A-405A-41FF-B91F-F5FAA0E594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74436" y="6388259"/>
            <a:ext cx="358083" cy="368964"/>
            <a:chOff x="4135740" y="1795926"/>
            <a:chExt cx="558732" cy="575710"/>
          </a:xfrm>
        </p:grpSpPr>
        <p:grpSp>
          <p:nvGrpSpPr>
            <p:cNvPr id="128" name="Group 127">
              <a:extLst>
                <a:ext uri="{FF2B5EF4-FFF2-40B4-BE49-F238E27FC236}">
                  <a16:creationId xmlns:a16="http://schemas.microsoft.com/office/drawing/2014/main" id="{7EAEBC66-E1C6-46AE-8EF1-E28EFEA3F85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135740" y="1795926"/>
              <a:ext cx="558732" cy="575710"/>
              <a:chOff x="1028007" y="1706560"/>
              <a:chExt cx="575710" cy="575710"/>
            </a:xfrm>
          </p:grpSpPr>
          <p:cxnSp>
            <p:nvCxnSpPr>
              <p:cNvPr id="130" name="Straight Connector 129">
                <a:extLst>
                  <a:ext uri="{FF2B5EF4-FFF2-40B4-BE49-F238E27FC236}">
                    <a16:creationId xmlns:a16="http://schemas.microsoft.com/office/drawing/2014/main" id="{F82A7822-6056-4415-A0D2-5FB3A84E8E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11E9B269-BA82-4AF1-BDBF-87F4800265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6200000">
                <a:off x="1028007" y="1994415"/>
                <a:ext cx="57571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9" name="Oval 128">
              <a:extLst>
                <a:ext uri="{FF2B5EF4-FFF2-40B4-BE49-F238E27FC236}">
                  <a16:creationId xmlns:a16="http://schemas.microsoft.com/office/drawing/2014/main" id="{2950F564-36B0-4A58-84A7-3B03BE6C43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36389" y="1946248"/>
              <a:ext cx="157434" cy="15743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3" name="Freeform: Shape 132">
            <a:extLst>
              <a:ext uri="{FF2B5EF4-FFF2-40B4-BE49-F238E27FC236}">
                <a16:creationId xmlns:a16="http://schemas.microsoft.com/office/drawing/2014/main" id="{32B2619C-2C88-4DD6-96FE-CF708FF6A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5382" y="0"/>
            <a:ext cx="7266618" cy="6858000"/>
          </a:xfrm>
          <a:custGeom>
            <a:avLst/>
            <a:gdLst>
              <a:gd name="connsiteX0" fmla="*/ 414076 w 7266618"/>
              <a:gd name="connsiteY0" fmla="*/ 0 h 6858000"/>
              <a:gd name="connsiteX1" fmla="*/ 7266618 w 7266618"/>
              <a:gd name="connsiteY1" fmla="*/ 0 h 6858000"/>
              <a:gd name="connsiteX2" fmla="*/ 7266618 w 7266618"/>
              <a:gd name="connsiteY2" fmla="*/ 6858000 h 6858000"/>
              <a:gd name="connsiteX3" fmla="*/ 7086013 w 7266618"/>
              <a:gd name="connsiteY3" fmla="*/ 6858000 h 6858000"/>
              <a:gd name="connsiteX4" fmla="*/ 0 w 7266618"/>
              <a:gd name="connsiteY4" fmla="*/ 6399503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6618" h="6858000">
                <a:moveTo>
                  <a:pt x="414076" y="0"/>
                </a:moveTo>
                <a:lnTo>
                  <a:pt x="7266618" y="0"/>
                </a:lnTo>
                <a:lnTo>
                  <a:pt x="7266618" y="6858000"/>
                </a:lnTo>
                <a:lnTo>
                  <a:pt x="7086013" y="6858000"/>
                </a:lnTo>
                <a:lnTo>
                  <a:pt x="0" y="6399503"/>
                </a:lnTo>
                <a:close/>
              </a:path>
            </a:pathLst>
          </a:custGeom>
          <a:solidFill>
            <a:schemeClr val="tx1">
              <a:lumMod val="9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reeform: Shape 134">
            <a:extLst>
              <a:ext uri="{FF2B5EF4-FFF2-40B4-BE49-F238E27FC236}">
                <a16:creationId xmlns:a16="http://schemas.microsoft.com/office/drawing/2014/main" id="{AE3A44A7-098D-4DB2-9081-4499626D19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7762" y="1"/>
            <a:ext cx="7144238" cy="6763357"/>
          </a:xfrm>
          <a:custGeom>
            <a:avLst/>
            <a:gdLst>
              <a:gd name="connsiteX0" fmla="*/ 405160 w 7144238"/>
              <a:gd name="connsiteY0" fmla="*/ 0 h 6763357"/>
              <a:gd name="connsiteX1" fmla="*/ 7144238 w 7144238"/>
              <a:gd name="connsiteY1" fmla="*/ 0 h 6763357"/>
              <a:gd name="connsiteX2" fmla="*/ 7144238 w 7144238"/>
              <a:gd name="connsiteY2" fmla="*/ 6763357 h 6763357"/>
              <a:gd name="connsiteX3" fmla="*/ 6459827 w 7144238"/>
              <a:gd name="connsiteY3" fmla="*/ 6719077 h 6763357"/>
              <a:gd name="connsiteX4" fmla="*/ 6425309 w 7144238"/>
              <a:gd name="connsiteY4" fmla="*/ 6728146 h 6763357"/>
              <a:gd name="connsiteX5" fmla="*/ 6379064 w 7144238"/>
              <a:gd name="connsiteY5" fmla="*/ 6724689 h 6763357"/>
              <a:gd name="connsiteX6" fmla="*/ 6358967 w 7144238"/>
              <a:gd name="connsiteY6" fmla="*/ 6735815 h 6763357"/>
              <a:gd name="connsiteX7" fmla="*/ 6340027 w 7144238"/>
              <a:gd name="connsiteY7" fmla="*/ 6739948 h 6763357"/>
              <a:gd name="connsiteX8" fmla="*/ 6325659 w 7144238"/>
              <a:gd name="connsiteY8" fmla="*/ 6739848 h 6763357"/>
              <a:gd name="connsiteX9" fmla="*/ 6311135 w 7144238"/>
              <a:gd name="connsiteY9" fmla="*/ 6731574 h 6763357"/>
              <a:gd name="connsiteX10" fmla="*/ 6300815 w 7144238"/>
              <a:gd name="connsiteY10" fmla="*/ 6733959 h 6763357"/>
              <a:gd name="connsiteX11" fmla="*/ 6282467 w 7144238"/>
              <a:gd name="connsiteY11" fmla="*/ 6724911 h 6763357"/>
              <a:gd name="connsiteX12" fmla="*/ 6255353 w 7144238"/>
              <a:gd name="connsiteY12" fmla="*/ 6715920 h 6763357"/>
              <a:gd name="connsiteX13" fmla="*/ 6236864 w 7144238"/>
              <a:gd name="connsiteY13" fmla="*/ 6707006 h 6763357"/>
              <a:gd name="connsiteX14" fmla="*/ 6233355 w 7144238"/>
              <a:gd name="connsiteY14" fmla="*/ 6704418 h 6763357"/>
              <a:gd name="connsiteX15" fmla="*/ 6109120 w 7144238"/>
              <a:gd name="connsiteY15" fmla="*/ 6696380 h 6763357"/>
              <a:gd name="connsiteX16" fmla="*/ 6099785 w 7144238"/>
              <a:gd name="connsiteY16" fmla="*/ 6698416 h 6763357"/>
              <a:gd name="connsiteX17" fmla="*/ 6069037 w 7144238"/>
              <a:gd name="connsiteY17" fmla="*/ 6693786 h 6763357"/>
              <a:gd name="connsiteX18" fmla="*/ 6064316 w 7144238"/>
              <a:gd name="connsiteY18" fmla="*/ 6697077 h 6763357"/>
              <a:gd name="connsiteX19" fmla="*/ 6034319 w 7144238"/>
              <a:gd name="connsiteY19" fmla="*/ 6691540 h 6763357"/>
              <a:gd name="connsiteX20" fmla="*/ 6001003 w 7144238"/>
              <a:gd name="connsiteY20" fmla="*/ 6692438 h 6763357"/>
              <a:gd name="connsiteX21" fmla="*/ 5998001 w 7144238"/>
              <a:gd name="connsiteY21" fmla="*/ 6700454 h 6763357"/>
              <a:gd name="connsiteX22" fmla="*/ 5990691 w 7144238"/>
              <a:gd name="connsiteY22" fmla="*/ 6700703 h 6763357"/>
              <a:gd name="connsiteX23" fmla="*/ 5979267 w 7144238"/>
              <a:gd name="connsiteY23" fmla="*/ 6699807 h 6763357"/>
              <a:gd name="connsiteX24" fmla="*/ 5954209 w 7144238"/>
              <a:gd name="connsiteY24" fmla="*/ 6689568 h 6763357"/>
              <a:gd name="connsiteX25" fmla="*/ 18822 w 7144238"/>
              <a:gd name="connsiteY25" fmla="*/ 6306907 h 6763357"/>
              <a:gd name="connsiteX26" fmla="*/ 166 w 7144238"/>
              <a:gd name="connsiteY26" fmla="*/ 6263796 h 676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44238" h="6763357">
                <a:moveTo>
                  <a:pt x="405160" y="0"/>
                </a:moveTo>
                <a:lnTo>
                  <a:pt x="7144238" y="0"/>
                </a:lnTo>
                <a:lnTo>
                  <a:pt x="7144238" y="6763357"/>
                </a:lnTo>
                <a:lnTo>
                  <a:pt x="6459827" y="6719077"/>
                </a:lnTo>
                <a:lnTo>
                  <a:pt x="6425309" y="6728146"/>
                </a:lnTo>
                <a:cubicBezTo>
                  <a:pt x="6409895" y="6726993"/>
                  <a:pt x="6394479" y="6725842"/>
                  <a:pt x="6379064" y="6724689"/>
                </a:cubicBezTo>
                <a:cubicBezTo>
                  <a:pt x="6372030" y="6715563"/>
                  <a:pt x="6365385" y="6732086"/>
                  <a:pt x="6358967" y="6735815"/>
                </a:cubicBezTo>
                <a:lnTo>
                  <a:pt x="6340027" y="6739948"/>
                </a:lnTo>
                <a:cubicBezTo>
                  <a:pt x="6335238" y="6739915"/>
                  <a:pt x="6330449" y="6739881"/>
                  <a:pt x="6325659" y="6739848"/>
                </a:cubicBezTo>
                <a:lnTo>
                  <a:pt x="6311135" y="6731574"/>
                </a:lnTo>
                <a:cubicBezTo>
                  <a:pt x="6306994" y="6730594"/>
                  <a:pt x="6305592" y="6735069"/>
                  <a:pt x="6300815" y="6733959"/>
                </a:cubicBezTo>
                <a:lnTo>
                  <a:pt x="6282467" y="6724911"/>
                </a:lnTo>
                <a:lnTo>
                  <a:pt x="6255353" y="6715920"/>
                </a:lnTo>
                <a:lnTo>
                  <a:pt x="6236864" y="6707006"/>
                </a:lnTo>
                <a:lnTo>
                  <a:pt x="6233355" y="6704418"/>
                </a:lnTo>
                <a:lnTo>
                  <a:pt x="6109120" y="6696380"/>
                </a:lnTo>
                <a:lnTo>
                  <a:pt x="6099785" y="6698416"/>
                </a:lnTo>
                <a:cubicBezTo>
                  <a:pt x="6089536" y="6696872"/>
                  <a:pt x="6079286" y="6695330"/>
                  <a:pt x="6069037" y="6693786"/>
                </a:cubicBezTo>
                <a:lnTo>
                  <a:pt x="6064316" y="6697077"/>
                </a:lnTo>
                <a:lnTo>
                  <a:pt x="6034319" y="6691540"/>
                </a:lnTo>
                <a:cubicBezTo>
                  <a:pt x="6024275" y="6691397"/>
                  <a:pt x="6006982" y="6689475"/>
                  <a:pt x="6001003" y="6692438"/>
                </a:cubicBezTo>
                <a:lnTo>
                  <a:pt x="5998001" y="6700454"/>
                </a:lnTo>
                <a:lnTo>
                  <a:pt x="5990691" y="6700703"/>
                </a:lnTo>
                <a:cubicBezTo>
                  <a:pt x="5990200" y="6700044"/>
                  <a:pt x="5979695" y="6699887"/>
                  <a:pt x="5979267" y="6699807"/>
                </a:cubicBezTo>
                <a:lnTo>
                  <a:pt x="5954209" y="6689568"/>
                </a:lnTo>
                <a:cubicBezTo>
                  <a:pt x="4960801" y="6624085"/>
                  <a:pt x="1011162" y="6377869"/>
                  <a:pt x="18822" y="6306907"/>
                </a:cubicBezTo>
                <a:cubicBezTo>
                  <a:pt x="7045" y="6306088"/>
                  <a:pt x="-1290" y="6286821"/>
                  <a:pt x="166" y="6263796"/>
                </a:cubicBez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Obrázek 3" descr="Okamžitá filmová fotokoláž na šířku">
            <a:extLst>
              <a:ext uri="{FF2B5EF4-FFF2-40B4-BE49-F238E27FC236}">
                <a16:creationId xmlns:a16="http://schemas.microsoft.com/office/drawing/2014/main" id="{6513C983-47F1-172A-CDD3-AFF1068E98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346">
            <a:off x="5550142" y="1064072"/>
            <a:ext cx="6417380" cy="4283601"/>
          </a:xfrm>
          <a:prstGeom prst="rect">
            <a:avLst/>
          </a:prstGeom>
        </p:spPr>
      </p:pic>
      <p:sp>
        <p:nvSpPr>
          <p:cNvPr id="6" name="Nadpis 3">
            <a:extLst>
              <a:ext uri="{FF2B5EF4-FFF2-40B4-BE49-F238E27FC236}">
                <a16:creationId xmlns:a16="http://schemas.microsoft.com/office/drawing/2014/main" id="{D840D10D-F8A3-0C4E-D79E-2C59EF6D5A3F}"/>
              </a:ext>
            </a:extLst>
          </p:cNvPr>
          <p:cNvSpPr txBox="1">
            <a:spLocks noGrp="1"/>
          </p:cNvSpPr>
          <p:nvPr>
            <p:ph type="title"/>
          </p:nvPr>
        </p:nvSpPr>
        <p:spPr>
          <a:xfrm>
            <a:off x="653369" y="218840"/>
            <a:ext cx="4876801" cy="2225675"/>
          </a:xfrm>
          <a:prstGeom prst="rect">
            <a:avLst/>
          </a:prstGeom>
        </p:spPr>
        <p:txBody>
          <a:bodyPr vert="horz" lIns="91440" tIns="45720" rIns="91440" bIns="45720" rtlCol="0" anchor="b">
            <a:normAutofit/>
          </a:bodyPr>
          <a:lstStyle>
            <a:lvl1pPr algn="l" defTabSz="914400" rtl="0" eaLnBrk="1" latinLnBrk="0" hangingPunct="1">
              <a:lnSpc>
                <a:spcPts val="4400"/>
              </a:lnSpc>
              <a:spcBef>
                <a:spcPct val="0"/>
              </a:spcBef>
              <a:buNone/>
              <a:defRPr sz="4400" i="1" kern="1200">
                <a:solidFill>
                  <a:schemeClr val="bg1"/>
                </a:solidFill>
                <a:highlight>
                  <a:srgbClr val="FFFF00"/>
                </a:highlight>
                <a:latin typeface="+mj-lt"/>
                <a:ea typeface="+mj-ea"/>
                <a:cs typeface="+mj-cs"/>
              </a:defRPr>
            </a:lvl1pPr>
          </a:lstStyle>
          <a:p>
            <a:pPr>
              <a:lnSpc>
                <a:spcPct val="120000"/>
              </a:lnSpc>
            </a:pPr>
            <a:r>
              <a:rPr lang="en-US" sz="4000" dirty="0">
                <a:solidFill>
                  <a:srgbClr val="000000"/>
                </a:solidFill>
              </a:rPr>
              <a:t>What was the hardest before/after?</a:t>
            </a:r>
          </a:p>
        </p:txBody>
      </p:sp>
      <p:sp>
        <p:nvSpPr>
          <p:cNvPr id="137" name="Freeform: Shape 136">
            <a:extLst>
              <a:ext uri="{FF2B5EF4-FFF2-40B4-BE49-F238E27FC236}">
                <a16:creationId xmlns:a16="http://schemas.microsoft.com/office/drawing/2014/main" id="{4F1CB7E3-24EA-46FC-AFBA-DD5B72918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622473">
            <a:off x="5164842" y="5468998"/>
            <a:ext cx="465088" cy="1406400"/>
          </a:xfrm>
          <a:custGeom>
            <a:avLst/>
            <a:gdLst>
              <a:gd name="connsiteX0" fmla="*/ 0 w 555597"/>
              <a:gd name="connsiteY0" fmla="*/ 83880 h 1999290"/>
              <a:gd name="connsiteX1" fmla="*/ 49282 w 555597"/>
              <a:gd name="connsiteY1" fmla="*/ 71215 h 1999290"/>
              <a:gd name="connsiteX2" fmla="*/ 174397 w 555597"/>
              <a:gd name="connsiteY2" fmla="*/ 45224 h 1999290"/>
              <a:gd name="connsiteX3" fmla="*/ 242049 w 555597"/>
              <a:gd name="connsiteY3" fmla="*/ 54744 h 1999290"/>
              <a:gd name="connsiteX4" fmla="*/ 326503 w 555597"/>
              <a:gd name="connsiteY4" fmla="*/ 39434 h 1999290"/>
              <a:gd name="connsiteX5" fmla="*/ 343350 w 555597"/>
              <a:gd name="connsiteY5" fmla="*/ 40491 h 1999290"/>
              <a:gd name="connsiteX6" fmla="*/ 349790 w 555597"/>
              <a:gd name="connsiteY6" fmla="*/ 52348 h 1999290"/>
              <a:gd name="connsiteX7" fmla="*/ 355722 w 555597"/>
              <a:gd name="connsiteY7" fmla="*/ 54552 h 1999290"/>
              <a:gd name="connsiteX8" fmla="*/ 374741 w 555597"/>
              <a:gd name="connsiteY8" fmla="*/ 39676 h 1999290"/>
              <a:gd name="connsiteX9" fmla="*/ 469664 w 555597"/>
              <a:gd name="connsiteY9" fmla="*/ 48453 h 1999290"/>
              <a:gd name="connsiteX10" fmla="*/ 521607 w 555597"/>
              <a:gd name="connsiteY10" fmla="*/ 10408 h 1999290"/>
              <a:gd name="connsiteX11" fmla="*/ 555597 w 555597"/>
              <a:gd name="connsiteY11" fmla="*/ 0 h 1999290"/>
              <a:gd name="connsiteX12" fmla="*/ 555597 w 555597"/>
              <a:gd name="connsiteY12" fmla="*/ 1995494 h 1999290"/>
              <a:gd name="connsiteX13" fmla="*/ 537215 w 555597"/>
              <a:gd name="connsiteY13" fmla="*/ 1991185 h 1999290"/>
              <a:gd name="connsiteX14" fmla="*/ 479386 w 555597"/>
              <a:gd name="connsiteY14" fmla="*/ 1992931 h 1999290"/>
              <a:gd name="connsiteX15" fmla="*/ 462617 w 555597"/>
              <a:gd name="connsiteY15" fmla="*/ 1999290 h 1999290"/>
              <a:gd name="connsiteX16" fmla="*/ 420522 w 555597"/>
              <a:gd name="connsiteY16" fmla="*/ 1999290 h 1999290"/>
              <a:gd name="connsiteX17" fmla="*/ 382909 w 555597"/>
              <a:gd name="connsiteY17" fmla="*/ 1988738 h 1999290"/>
              <a:gd name="connsiteX18" fmla="*/ 295360 w 555597"/>
              <a:gd name="connsiteY18" fmla="*/ 1977122 h 1999290"/>
              <a:gd name="connsiteX19" fmla="*/ 256969 w 555597"/>
              <a:gd name="connsiteY19" fmla="*/ 1970444 h 1999290"/>
              <a:gd name="connsiteX20" fmla="*/ 227096 w 555597"/>
              <a:gd name="connsiteY20" fmla="*/ 1951548 h 1999290"/>
              <a:gd name="connsiteX21" fmla="*/ 222890 w 555597"/>
              <a:gd name="connsiteY21" fmla="*/ 1935696 h 1999290"/>
              <a:gd name="connsiteX22" fmla="*/ 202274 w 555597"/>
              <a:gd name="connsiteY22" fmla="*/ 1929911 h 1999290"/>
              <a:gd name="connsiteX23" fmla="*/ 197448 w 555597"/>
              <a:gd name="connsiteY23" fmla="*/ 1925621 h 1999290"/>
              <a:gd name="connsiteX24" fmla="*/ 169099 w 555597"/>
              <a:gd name="connsiteY24" fmla="*/ 1903786 h 1999290"/>
              <a:gd name="connsiteX25" fmla="*/ 92344 w 555597"/>
              <a:gd name="connsiteY25" fmla="*/ 1925464 h 1999290"/>
              <a:gd name="connsiteX26" fmla="*/ 11266 w 555597"/>
              <a:gd name="connsiteY26" fmla="*/ 1895947 h 1999290"/>
              <a:gd name="connsiteX27" fmla="*/ 0 w 555597"/>
              <a:gd name="connsiteY27" fmla="*/ 1893933 h 199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5597" h="1999290">
                <a:moveTo>
                  <a:pt x="0" y="83880"/>
                </a:moveTo>
                <a:lnTo>
                  <a:pt x="49282" y="71215"/>
                </a:lnTo>
                <a:cubicBezTo>
                  <a:pt x="91656" y="63184"/>
                  <a:pt x="135655" y="58277"/>
                  <a:pt x="174397" y="45224"/>
                </a:cubicBezTo>
                <a:cubicBezTo>
                  <a:pt x="225837" y="94025"/>
                  <a:pt x="195077" y="47856"/>
                  <a:pt x="242049" y="54744"/>
                </a:cubicBezTo>
                <a:lnTo>
                  <a:pt x="326503" y="39434"/>
                </a:lnTo>
                <a:lnTo>
                  <a:pt x="343350" y="40491"/>
                </a:lnTo>
                <a:lnTo>
                  <a:pt x="349790" y="52348"/>
                </a:lnTo>
                <a:lnTo>
                  <a:pt x="355722" y="54552"/>
                </a:lnTo>
                <a:lnTo>
                  <a:pt x="374741" y="39676"/>
                </a:lnTo>
                <a:cubicBezTo>
                  <a:pt x="402796" y="31662"/>
                  <a:pt x="441033" y="50452"/>
                  <a:pt x="469664" y="48453"/>
                </a:cubicBezTo>
                <a:cubicBezTo>
                  <a:pt x="478380" y="29604"/>
                  <a:pt x="496522" y="19255"/>
                  <a:pt x="521607" y="10408"/>
                </a:cubicBezTo>
                <a:lnTo>
                  <a:pt x="555597" y="0"/>
                </a:lnTo>
                <a:lnTo>
                  <a:pt x="555597" y="1995494"/>
                </a:lnTo>
                <a:lnTo>
                  <a:pt x="537215" y="1991185"/>
                </a:lnTo>
                <a:cubicBezTo>
                  <a:pt x="514565" y="1988101"/>
                  <a:pt x="490837" y="1988688"/>
                  <a:pt x="479386" y="1992931"/>
                </a:cubicBezTo>
                <a:lnTo>
                  <a:pt x="462617" y="1999290"/>
                </a:lnTo>
                <a:lnTo>
                  <a:pt x="420522" y="1999290"/>
                </a:lnTo>
                <a:lnTo>
                  <a:pt x="382909" y="1988738"/>
                </a:lnTo>
                <a:cubicBezTo>
                  <a:pt x="350860" y="1976654"/>
                  <a:pt x="320299" y="1963332"/>
                  <a:pt x="295360" y="1977122"/>
                </a:cubicBezTo>
                <a:cubicBezTo>
                  <a:pt x="281004" y="1978006"/>
                  <a:pt x="268406" y="1975325"/>
                  <a:pt x="256969" y="1970444"/>
                </a:cubicBezTo>
                <a:lnTo>
                  <a:pt x="227096" y="1951548"/>
                </a:lnTo>
                <a:lnTo>
                  <a:pt x="222890" y="1935696"/>
                </a:lnTo>
                <a:lnTo>
                  <a:pt x="202274" y="1929911"/>
                </a:lnTo>
                <a:lnTo>
                  <a:pt x="197448" y="1925621"/>
                </a:lnTo>
                <a:cubicBezTo>
                  <a:pt x="188240" y="1917376"/>
                  <a:pt x="178991" y="1909643"/>
                  <a:pt x="169099" y="1903786"/>
                </a:cubicBezTo>
                <a:cubicBezTo>
                  <a:pt x="158518" y="1969055"/>
                  <a:pt x="83191" y="1864739"/>
                  <a:pt x="92344" y="1925464"/>
                </a:cubicBezTo>
                <a:cubicBezTo>
                  <a:pt x="36140" y="1904645"/>
                  <a:pt x="59596" y="1967908"/>
                  <a:pt x="11266" y="1895947"/>
                </a:cubicBezTo>
                <a:lnTo>
                  <a:pt x="0" y="1893933"/>
                </a:lnTo>
                <a:close/>
              </a:path>
            </a:pathLst>
          </a:custGeom>
          <a:blipFill dpi="0" rotWithShape="1">
            <a:blip r:embed="rId3">
              <a:alphaModFix amt="84000"/>
            </a:blip>
            <a:srcRect/>
            <a:tile tx="0" ty="0" sx="100000" sy="100000" flip="none" algn="tl"/>
          </a:blipFill>
          <a:ln>
            <a:noFill/>
          </a:ln>
          <a:effectLst>
            <a:outerShdw blurRad="63500" dist="127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Zástupný symbol pro číslo snímku 2">
            <a:extLst>
              <a:ext uri="{FF2B5EF4-FFF2-40B4-BE49-F238E27FC236}">
                <a16:creationId xmlns:a16="http://schemas.microsoft.com/office/drawing/2014/main" id="{DBCCFDAF-63ED-B190-2DE9-FA9CED208D53}"/>
              </a:ext>
            </a:extLst>
          </p:cNvPr>
          <p:cNvSpPr>
            <a:spLocks noGrp="1"/>
          </p:cNvSpPr>
          <p:nvPr>
            <p:ph type="sldNum" sz="quarter" idx="11"/>
          </p:nvPr>
        </p:nvSpPr>
        <p:spPr>
          <a:xfrm>
            <a:off x="10905482" y="6356350"/>
            <a:ext cx="1112082" cy="365125"/>
          </a:xfrm>
        </p:spPr>
        <p:txBody>
          <a:bodyPr vert="horz" lIns="91440" tIns="45720" rIns="91440" bIns="45720" rtlCol="0" anchor="ctr">
            <a:normAutofit/>
          </a:bodyPr>
          <a:lstStyle/>
          <a:p>
            <a:pPr marR="0" lvl="0" indent="0" defTabSz="914400" fontAlgn="auto">
              <a:spcBef>
                <a:spcPts val="0"/>
              </a:spcBef>
              <a:spcAft>
                <a:spcPts val="600"/>
              </a:spcAft>
              <a:buClrTx/>
              <a:buSzTx/>
              <a:buFontTx/>
              <a:buNone/>
              <a:tabLst/>
              <a:defRPr/>
            </a:pPr>
            <a:fld id="{0DE708CC-0C3F-4567-9698-B54C0F35BD31}" type="slidenum">
              <a:rPr kumimoji="0" lang="en-US" altLang="cs-CZ" b="0" i="0" u="none" strike="noStrike" cap="none" spc="0" normalizeH="0" baseline="0" noProof="0">
                <a:ln>
                  <a:noFill/>
                </a:ln>
                <a:solidFill>
                  <a:srgbClr val="000000"/>
                </a:solidFill>
                <a:effectLst/>
                <a:uLnTx/>
                <a:uFillTx/>
              </a:rPr>
              <a:pPr marR="0" lvl="0" indent="0" defTabSz="914400" fontAlgn="auto">
                <a:spcBef>
                  <a:spcPts val="0"/>
                </a:spcBef>
                <a:spcAft>
                  <a:spcPts val="600"/>
                </a:spcAft>
                <a:buClrTx/>
                <a:buSzTx/>
                <a:buFontTx/>
                <a:buNone/>
                <a:tabLst/>
                <a:defRPr/>
              </a:pPr>
              <a:t>23</a:t>
            </a:fld>
            <a:endParaRPr kumimoji="0" lang="en-US" altLang="cs-CZ" b="0" i="0" u="none" strike="noStrike" cap="none" spc="0" normalizeH="0" baseline="0" noProof="0">
              <a:ln>
                <a:noFill/>
              </a:ln>
              <a:solidFill>
                <a:srgbClr val="000000"/>
              </a:solidFill>
              <a:effectLst/>
              <a:uLnTx/>
              <a:uFillTx/>
            </a:endParaRPr>
          </a:p>
        </p:txBody>
      </p:sp>
      <p:graphicFrame>
        <p:nvGraphicFramePr>
          <p:cNvPr id="66" name="TextovéPole 6">
            <a:extLst>
              <a:ext uri="{FF2B5EF4-FFF2-40B4-BE49-F238E27FC236}">
                <a16:creationId xmlns:a16="http://schemas.microsoft.com/office/drawing/2014/main" id="{547C730E-EC09-2E66-201D-044E503CD238}"/>
              </a:ext>
            </a:extLst>
          </p:cNvPr>
          <p:cNvGraphicFramePr/>
          <p:nvPr>
            <p:extLst>
              <p:ext uri="{D42A27DB-BD31-4B8C-83A1-F6EECF244321}">
                <p14:modId xmlns:p14="http://schemas.microsoft.com/office/powerpoint/2010/main" val="445624198"/>
              </p:ext>
            </p:extLst>
          </p:nvPr>
        </p:nvGraphicFramePr>
        <p:xfrm>
          <a:off x="690114" y="2708694"/>
          <a:ext cx="3814640" cy="34635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60200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Rectangle 31">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260019"/>
            <a:ext cx="11167447"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3A1B1924-632B-2EC3-3965-F06401352D97}"/>
              </a:ext>
            </a:extLst>
          </p:cNvPr>
          <p:cNvSpPr>
            <a:spLocks noGrp="1"/>
          </p:cNvSpPr>
          <p:nvPr>
            <p:ph type="title"/>
          </p:nvPr>
        </p:nvSpPr>
        <p:spPr>
          <a:xfrm>
            <a:off x="1115568" y="509521"/>
            <a:ext cx="10232136" cy="1014984"/>
          </a:xfrm>
        </p:spPr>
        <p:txBody>
          <a:bodyPr>
            <a:normAutofit/>
          </a:bodyPr>
          <a:lstStyle/>
          <a:p>
            <a:r>
              <a:rPr lang="cs-CZ" sz="4000" b="1" dirty="0" err="1"/>
              <a:t>CONTACTS</a:t>
            </a:r>
            <a:endParaRPr lang="cs-CZ" sz="4000" b="1" dirty="0"/>
          </a:p>
        </p:txBody>
      </p:sp>
      <p:sp>
        <p:nvSpPr>
          <p:cNvPr id="34" name="Rectangle 33">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6583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25" name="Zástupný obsah 2">
            <a:extLst>
              <a:ext uri="{FF2B5EF4-FFF2-40B4-BE49-F238E27FC236}">
                <a16:creationId xmlns:a16="http://schemas.microsoft.com/office/drawing/2014/main" id="{13A9C4DE-9BAC-B97E-05D3-A18DB53ADA28}"/>
              </a:ext>
            </a:extLst>
          </p:cNvPr>
          <p:cNvGraphicFramePr>
            <a:graphicFrameLocks noGrp="1"/>
          </p:cNvGraphicFramePr>
          <p:nvPr>
            <p:ph idx="1"/>
            <p:extLst>
              <p:ext uri="{D42A27DB-BD31-4B8C-83A1-F6EECF244321}">
                <p14:modId xmlns:p14="http://schemas.microsoft.com/office/powerpoint/2010/main" val="3506043983"/>
              </p:ext>
            </p:extLst>
          </p:nvPr>
        </p:nvGraphicFramePr>
        <p:xfrm>
          <a:off x="1115568" y="1673352"/>
          <a:ext cx="10232136" cy="4334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61042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Nadpis 1">
            <a:extLst>
              <a:ext uri="{FF2B5EF4-FFF2-40B4-BE49-F238E27FC236}">
                <a16:creationId xmlns:a16="http://schemas.microsoft.com/office/drawing/2014/main" id="{E555F973-6553-E033-2EB6-0C72F7AC94E3}"/>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WHY? </a:t>
            </a:r>
            <a:br>
              <a:rPr lang="en-US" sz="3600" kern="1200" dirty="0">
                <a:solidFill>
                  <a:srgbClr val="FFFFFF"/>
                </a:solidFill>
                <a:latin typeface="+mj-lt"/>
                <a:ea typeface="+mj-ea"/>
                <a:cs typeface="+mj-cs"/>
              </a:rPr>
            </a:br>
            <a:r>
              <a:rPr lang="en-US" sz="3600" kern="1200" dirty="0">
                <a:solidFill>
                  <a:srgbClr val="FFFFFF"/>
                </a:solidFill>
                <a:latin typeface="+mj-lt"/>
                <a:ea typeface="+mj-ea"/>
                <a:cs typeface="+mj-cs"/>
              </a:rPr>
              <a:t>WHY NOT!</a:t>
            </a:r>
          </a:p>
        </p:txBody>
      </p:sp>
      <p:pic>
        <p:nvPicPr>
          <p:cNvPr id="5" name="Zástupný obsah 3" descr="Obsah obrázku text&#10;&#10;Popis byl vytvořen automaticky">
            <a:extLst>
              <a:ext uri="{FF2B5EF4-FFF2-40B4-BE49-F238E27FC236}">
                <a16:creationId xmlns:a16="http://schemas.microsoft.com/office/drawing/2014/main" id="{BAEF7D2D-E1B7-FDC2-D047-5B56C14C85F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7305" r="7546" b="2"/>
          <a:stretch/>
        </p:blipFill>
        <p:spPr>
          <a:xfrm>
            <a:off x="4863260" y="643466"/>
            <a:ext cx="6608812" cy="5568739"/>
          </a:xfrm>
          <a:prstGeom prst="rect">
            <a:avLst/>
          </a:prstGeom>
          <a:noFill/>
        </p:spPr>
      </p:pic>
    </p:spTree>
    <p:extLst>
      <p:ext uri="{BB962C8B-B14F-4D97-AF65-F5344CB8AC3E}">
        <p14:creationId xmlns:p14="http://schemas.microsoft.com/office/powerpoint/2010/main" val="2058145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CA27BA-4377-88FF-55FF-C428EF4E7060}"/>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800" dirty="0">
                <a:solidFill>
                  <a:srgbClr val="000000"/>
                </a:solidFill>
              </a:rPr>
              <a:t>TYPES OF STAYS: 2 OPTIONS</a:t>
            </a:r>
            <a:endParaRPr lang="en-US" sz="5000" b="1" dirty="0"/>
          </a:p>
        </p:txBody>
      </p:sp>
      <p:graphicFrame>
        <p:nvGraphicFramePr>
          <p:cNvPr id="9" name="Zástupný obsah 3">
            <a:extLst>
              <a:ext uri="{FF2B5EF4-FFF2-40B4-BE49-F238E27FC236}">
                <a16:creationId xmlns:a16="http://schemas.microsoft.com/office/drawing/2014/main" id="{707985E2-9CAD-B26E-14A1-E85057F0C47A}"/>
              </a:ext>
            </a:extLst>
          </p:cNvPr>
          <p:cNvGraphicFramePr>
            <a:graphicFrameLocks noGrp="1"/>
          </p:cNvGraphicFramePr>
          <p:nvPr>
            <p:ph sz="half" idx="1"/>
            <p:extLst>
              <p:ext uri="{D42A27DB-BD31-4B8C-83A1-F6EECF244321}">
                <p14:modId xmlns:p14="http://schemas.microsoft.com/office/powerpoint/2010/main" val="3595793900"/>
              </p:ext>
            </p:extLst>
          </p:nvPr>
        </p:nvGraphicFramePr>
        <p:xfrm>
          <a:off x="131981" y="1731225"/>
          <a:ext cx="5384799" cy="52791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Obrázek 6">
            <a:extLst>
              <a:ext uri="{FF2B5EF4-FFF2-40B4-BE49-F238E27FC236}">
                <a16:creationId xmlns:a16="http://schemas.microsoft.com/office/drawing/2014/main" id="{299E4246-0FDB-197A-59D9-54DD61F7F26F}"/>
              </a:ext>
            </a:extLst>
          </p:cNvPr>
          <p:cNvPicPr>
            <a:picLocks noChangeAspect="1"/>
          </p:cNvPicPr>
          <p:nvPr/>
        </p:nvPicPr>
        <p:blipFill rotWithShape="1">
          <a:blip r:embed="rId7"/>
          <a:srcRect l="496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14383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Internship/ Industrial Training">
            <a:extLst>
              <a:ext uri="{FF2B5EF4-FFF2-40B4-BE49-F238E27FC236}">
                <a16:creationId xmlns:a16="http://schemas.microsoft.com/office/drawing/2014/main" id="{F409766E-1EDF-934D-FCA7-4A5CC3B6F6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882"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79CA27BA-4377-88FF-55FF-C428EF4E7060}"/>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dirty="0"/>
              <a:t>TYPES OF STAYS: 2 OPTIONS</a:t>
            </a:r>
            <a:endParaRPr lang="en-US" sz="4000" b="1" dirty="0"/>
          </a:p>
        </p:txBody>
      </p:sp>
      <p:graphicFrame>
        <p:nvGraphicFramePr>
          <p:cNvPr id="9" name="Zástupný obsah 3">
            <a:extLst>
              <a:ext uri="{FF2B5EF4-FFF2-40B4-BE49-F238E27FC236}">
                <a16:creationId xmlns:a16="http://schemas.microsoft.com/office/drawing/2014/main" id="{707985E2-9CAD-B26E-14A1-E85057F0C47A}"/>
              </a:ext>
            </a:extLst>
          </p:cNvPr>
          <p:cNvGraphicFramePr>
            <a:graphicFrameLocks noGrp="1"/>
          </p:cNvGraphicFramePr>
          <p:nvPr>
            <p:ph sz="half" idx="1"/>
            <p:extLst>
              <p:ext uri="{D42A27DB-BD31-4B8C-83A1-F6EECF244321}">
                <p14:modId xmlns:p14="http://schemas.microsoft.com/office/powerpoint/2010/main" val="2633752734"/>
              </p:ext>
            </p:extLst>
          </p:nvPr>
        </p:nvGraphicFramePr>
        <p:xfrm>
          <a:off x="769189" y="2187400"/>
          <a:ext cx="4596442" cy="4592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9740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1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5FCDE8C-8A92-E715-EF43-14A77C20DDEF}"/>
              </a:ext>
            </a:extLst>
          </p:cNvPr>
          <p:cNvSpPr>
            <a:spLocks noGrp="1"/>
          </p:cNvSpPr>
          <p:nvPr>
            <p:ph type="title"/>
          </p:nvPr>
        </p:nvSpPr>
        <p:spPr>
          <a:xfrm>
            <a:off x="838200" y="340356"/>
            <a:ext cx="10515600" cy="1004594"/>
          </a:xfrm>
        </p:spPr>
        <p:txBody>
          <a:bodyPr vert="horz" lIns="91440" tIns="45720" rIns="91440" bIns="45720" rtlCol="0" anchor="ctr">
            <a:normAutofit/>
          </a:bodyPr>
          <a:lstStyle/>
          <a:p>
            <a:pPr algn="ctr"/>
            <a:r>
              <a:rPr lang="en-US" b="1" kern="1200" dirty="0">
                <a:solidFill>
                  <a:srgbClr val="FFFFFF"/>
                </a:solidFill>
                <a:latin typeface="+mj-lt"/>
                <a:ea typeface="+mj-ea"/>
                <a:cs typeface="+mj-cs"/>
              </a:rPr>
              <a:t>Erasmus+ </a:t>
            </a:r>
            <a:r>
              <a:rPr lang="cs-CZ" b="1" kern="1200" dirty="0">
                <a:solidFill>
                  <a:srgbClr val="FFFFFF"/>
                </a:solidFill>
                <a:latin typeface="+mj-lt"/>
                <a:ea typeface="+mj-ea"/>
                <a:cs typeface="+mj-cs"/>
              </a:rPr>
              <a:t> study </a:t>
            </a:r>
            <a:r>
              <a:rPr lang="cs-CZ" b="1" kern="1200" dirty="0" err="1">
                <a:solidFill>
                  <a:srgbClr val="FFFFFF"/>
                </a:solidFill>
                <a:latin typeface="+mj-lt"/>
                <a:ea typeface="+mj-ea"/>
                <a:cs typeface="+mj-cs"/>
              </a:rPr>
              <a:t>stays</a:t>
            </a:r>
            <a:endParaRPr lang="en-US" b="1" kern="1200" dirty="0">
              <a:solidFill>
                <a:srgbClr val="FFFFFF"/>
              </a:solidFill>
              <a:latin typeface="+mj-lt"/>
              <a:ea typeface="+mj-ea"/>
              <a:cs typeface="+mj-cs"/>
            </a:endParaRPr>
          </a:p>
        </p:txBody>
      </p:sp>
      <p:sp>
        <p:nvSpPr>
          <p:cNvPr id="54" name="Rectangle: Rounded Corners 2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Zástupný obsah 2">
            <a:extLst>
              <a:ext uri="{FF2B5EF4-FFF2-40B4-BE49-F238E27FC236}">
                <a16:creationId xmlns:a16="http://schemas.microsoft.com/office/drawing/2014/main" id="{C28B4B95-85DF-77D4-DE94-4A007AC40933}"/>
              </a:ext>
            </a:extLst>
          </p:cNvPr>
          <p:cNvGraphicFramePr>
            <a:graphicFrameLocks noGrp="1"/>
          </p:cNvGraphicFramePr>
          <p:nvPr>
            <p:ph sz="half" idx="1"/>
            <p:extLst>
              <p:ext uri="{D42A27DB-BD31-4B8C-83A1-F6EECF244321}">
                <p14:modId xmlns:p14="http://schemas.microsoft.com/office/powerpoint/2010/main" val="1459634228"/>
              </p:ext>
            </p:extLst>
          </p:nvPr>
        </p:nvGraphicFramePr>
        <p:xfrm>
          <a:off x="996535" y="2045174"/>
          <a:ext cx="4890728" cy="41070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Zástupný obsah 3">
            <a:extLst>
              <a:ext uri="{FF2B5EF4-FFF2-40B4-BE49-F238E27FC236}">
                <a16:creationId xmlns:a16="http://schemas.microsoft.com/office/drawing/2014/main" id="{19BC148C-C1C6-6FD7-EC83-AF6F02F5B396}"/>
              </a:ext>
            </a:extLst>
          </p:cNvPr>
          <p:cNvSpPr>
            <a:spLocks noGrp="1"/>
          </p:cNvSpPr>
          <p:nvPr>
            <p:ph sz="half" idx="2"/>
          </p:nvPr>
        </p:nvSpPr>
        <p:spPr>
          <a:xfrm>
            <a:off x="6304302" y="2182076"/>
            <a:ext cx="5049498" cy="3833271"/>
          </a:xfrm>
        </p:spPr>
        <p:txBody>
          <a:bodyPr>
            <a:normAutofit/>
          </a:bodyPr>
          <a:lstStyle/>
          <a:p>
            <a:pPr marL="214267" indent="-214267" defTabSz="857067">
              <a:spcBef>
                <a:spcPts val="937"/>
              </a:spcBef>
            </a:pPr>
            <a:r>
              <a:rPr lang="en-US" sz="1751" kern="1200" dirty="0">
                <a:solidFill>
                  <a:schemeClr val="tx1"/>
                </a:solidFill>
                <a:latin typeface="+mn-lt"/>
                <a:ea typeface="+mn-ea"/>
                <a:cs typeface="+mn-cs"/>
              </a:rPr>
              <a:t>Erasmus+ scholarship (</a:t>
            </a:r>
            <a:r>
              <a:rPr lang="cs-CZ" sz="1751" kern="1200" dirty="0">
                <a:solidFill>
                  <a:schemeClr val="tx1"/>
                </a:solidFill>
                <a:latin typeface="+mn-lt"/>
                <a:ea typeface="+mn-ea"/>
                <a:cs typeface="+mn-cs"/>
              </a:rPr>
              <a:t>540-660</a:t>
            </a:r>
            <a:r>
              <a:rPr lang="en-US" sz="1751" kern="1200" dirty="0">
                <a:solidFill>
                  <a:schemeClr val="tx1"/>
                </a:solidFill>
                <a:latin typeface="+mn-lt"/>
                <a:ea typeface="+mn-ea"/>
                <a:cs typeface="+mn-cs"/>
              </a:rPr>
              <a:t> EUR/month)</a:t>
            </a:r>
            <a:endParaRPr lang="cs-CZ" sz="1751" kern="1200" dirty="0">
              <a:solidFill>
                <a:schemeClr val="tx1"/>
              </a:solidFill>
              <a:latin typeface="+mn-lt"/>
              <a:ea typeface="+mn-ea"/>
              <a:cs typeface="+mn-cs"/>
            </a:endParaRPr>
          </a:p>
          <a:p>
            <a:pPr marL="214267" indent="-214267" defTabSz="857067">
              <a:spcBef>
                <a:spcPts val="937"/>
              </a:spcBef>
            </a:pPr>
            <a:r>
              <a:rPr lang="cs-CZ" sz="1751" kern="1200" dirty="0">
                <a:solidFill>
                  <a:schemeClr val="tx1"/>
                </a:solidFill>
                <a:latin typeface="+mn-lt"/>
                <a:ea typeface="+mn-ea"/>
                <a:cs typeface="+mn-cs"/>
              </a:rPr>
              <a:t>1-2 </a:t>
            </a:r>
            <a:r>
              <a:rPr lang="cs-CZ" sz="1751" kern="1200" dirty="0" err="1">
                <a:solidFill>
                  <a:schemeClr val="tx1"/>
                </a:solidFill>
                <a:latin typeface="+mn-lt"/>
                <a:ea typeface="+mn-ea"/>
                <a:cs typeface="+mn-cs"/>
              </a:rPr>
              <a:t>semester</a:t>
            </a:r>
            <a:endParaRPr lang="cs-CZ" sz="1751" kern="1200" dirty="0">
              <a:solidFill>
                <a:schemeClr val="tx1"/>
              </a:solidFill>
              <a:latin typeface="+mn-lt"/>
              <a:ea typeface="+mn-ea"/>
              <a:cs typeface="+mn-cs"/>
            </a:endParaRPr>
          </a:p>
          <a:p>
            <a:pPr marL="214267" indent="-214267" defTabSz="857067">
              <a:spcBef>
                <a:spcPts val="937"/>
              </a:spcBef>
            </a:pPr>
            <a:r>
              <a:rPr lang="en-US" sz="1751" kern="1200" dirty="0">
                <a:solidFill>
                  <a:schemeClr val="tx1"/>
                </a:solidFill>
                <a:latin typeface="+mn-lt"/>
                <a:ea typeface="+mn-ea"/>
                <a:cs typeface="+mn-cs"/>
              </a:rPr>
              <a:t>Bc. and Mgr. students - can apply for a faculty one-off scholarship (</a:t>
            </a:r>
            <a:r>
              <a:rPr lang="en-US" sz="1751" kern="1200" dirty="0" err="1">
                <a:solidFill>
                  <a:schemeClr val="tx1"/>
                </a:solidFill>
                <a:latin typeface="+mn-lt"/>
                <a:ea typeface="+mn-ea"/>
                <a:cs typeface="+mn-cs"/>
              </a:rPr>
              <a:t>programme</a:t>
            </a:r>
            <a:r>
              <a:rPr lang="en-US" sz="1751" kern="1200" dirty="0">
                <a:solidFill>
                  <a:schemeClr val="tx1"/>
                </a:solidFill>
                <a:latin typeface="+mn-lt"/>
                <a:ea typeface="+mn-ea"/>
                <a:cs typeface="+mn-cs"/>
              </a:rPr>
              <a:t> A.5</a:t>
            </a:r>
            <a:r>
              <a:rPr lang="cs-CZ" sz="1751" kern="1200" dirty="0">
                <a:solidFill>
                  <a:schemeClr val="tx1"/>
                </a:solidFill>
                <a:latin typeface="+mn-lt"/>
                <a:ea typeface="+mn-ea"/>
                <a:cs typeface="+mn-cs"/>
              </a:rPr>
              <a:t>a</a:t>
            </a:r>
            <a:r>
              <a:rPr lang="en-US" sz="1751" kern="1200" dirty="0">
                <a:solidFill>
                  <a:schemeClr val="tx1"/>
                </a:solidFill>
                <a:latin typeface="+mn-lt"/>
                <a:ea typeface="+mn-ea"/>
                <a:cs typeface="+mn-cs"/>
              </a:rPr>
              <a:t>, 25 000Kč, application via the IS </a:t>
            </a:r>
            <a:r>
              <a:rPr lang="cs-CZ" sz="1751" kern="1200" dirty="0" err="1">
                <a:solidFill>
                  <a:schemeClr val="tx1"/>
                </a:solidFill>
                <a:latin typeface="+mn-lt"/>
                <a:ea typeface="+mn-ea"/>
                <a:cs typeface="+mn-cs"/>
              </a:rPr>
              <a:t>Document</a:t>
            </a:r>
            <a:r>
              <a:rPr lang="cs-CZ" sz="1751" kern="1200" dirty="0">
                <a:solidFill>
                  <a:schemeClr val="tx1"/>
                </a:solidFill>
                <a:latin typeface="+mn-lt"/>
                <a:ea typeface="+mn-ea"/>
                <a:cs typeface="+mn-cs"/>
              </a:rPr>
              <a:t> </a:t>
            </a:r>
            <a:r>
              <a:rPr lang="cs-CZ" sz="1751" dirty="0"/>
              <a:t>O</a:t>
            </a:r>
            <a:r>
              <a:rPr lang="en-US" sz="1751" kern="1200" dirty="0" err="1">
                <a:solidFill>
                  <a:schemeClr val="tx1"/>
                </a:solidFill>
                <a:latin typeface="+mn-lt"/>
                <a:ea typeface="+mn-ea"/>
                <a:cs typeface="+mn-cs"/>
              </a:rPr>
              <a:t>ffice</a:t>
            </a:r>
            <a:r>
              <a:rPr lang="en-US" sz="1751" kern="1200" dirty="0">
                <a:solidFill>
                  <a:schemeClr val="tx1"/>
                </a:solidFill>
                <a:latin typeface="+mn-lt"/>
                <a:ea typeface="+mn-ea"/>
                <a:cs typeface="+mn-cs"/>
              </a:rPr>
              <a:t>)</a:t>
            </a:r>
            <a:endParaRPr lang="cs-CZ" sz="1751" kern="1200" dirty="0">
              <a:solidFill>
                <a:schemeClr val="tx1"/>
              </a:solidFill>
              <a:latin typeface="+mn-lt"/>
              <a:ea typeface="+mn-ea"/>
              <a:cs typeface="+mn-cs"/>
            </a:endParaRPr>
          </a:p>
          <a:p>
            <a:pPr marL="214267" indent="-214267" defTabSz="857067">
              <a:spcBef>
                <a:spcPts val="937"/>
              </a:spcBef>
            </a:pPr>
            <a:r>
              <a:rPr lang="en-US" sz="1751" kern="1200" dirty="0">
                <a:solidFill>
                  <a:schemeClr val="tx1"/>
                </a:solidFill>
                <a:latin typeface="+mn-lt"/>
                <a:ea typeface="+mn-ea"/>
                <a:cs typeface="+mn-cs"/>
              </a:rPr>
              <a:t>PhD students - faculty scholarship from </a:t>
            </a:r>
            <a:r>
              <a:rPr lang="en-US" sz="1751" kern="1200" dirty="0" err="1">
                <a:solidFill>
                  <a:schemeClr val="tx1"/>
                </a:solidFill>
                <a:latin typeface="+mn-lt"/>
                <a:ea typeface="+mn-ea"/>
                <a:cs typeface="+mn-cs"/>
              </a:rPr>
              <a:t>programme</a:t>
            </a:r>
            <a:r>
              <a:rPr lang="en-US" sz="1751" kern="1200" dirty="0">
                <a:solidFill>
                  <a:schemeClr val="tx1"/>
                </a:solidFill>
                <a:latin typeface="+mn-lt"/>
                <a:ea typeface="+mn-ea"/>
                <a:cs typeface="+mn-cs"/>
              </a:rPr>
              <a:t> A.6</a:t>
            </a:r>
            <a:endParaRPr lang="cs-CZ" sz="1751" kern="1200" dirty="0">
              <a:solidFill>
                <a:schemeClr val="tx1"/>
              </a:solidFill>
              <a:latin typeface="+mn-lt"/>
              <a:ea typeface="+mn-ea"/>
              <a:cs typeface="+mn-cs"/>
            </a:endParaRPr>
          </a:p>
          <a:p>
            <a:pPr marL="214267" indent="-214267" defTabSz="857067">
              <a:spcBef>
                <a:spcPts val="937"/>
              </a:spcBef>
            </a:pPr>
            <a:r>
              <a:rPr lang="en-US" sz="1751" kern="1200" dirty="0">
                <a:solidFill>
                  <a:schemeClr val="tx1"/>
                </a:solidFill>
                <a:latin typeface="+mn-lt"/>
                <a:ea typeface="+mn-ea"/>
                <a:cs typeface="+mn-cs"/>
              </a:rPr>
              <a:t>Selection procedure </a:t>
            </a:r>
            <a:r>
              <a:rPr lang="cs-CZ" sz="1751" kern="1200" dirty="0" err="1">
                <a:solidFill>
                  <a:schemeClr val="tx1"/>
                </a:solidFill>
                <a:latin typeface="+mn-lt"/>
                <a:ea typeface="+mn-ea"/>
                <a:cs typeface="+mn-cs"/>
              </a:rPr>
              <a:t>once</a:t>
            </a:r>
            <a:r>
              <a:rPr lang="cs-CZ" sz="1751" kern="1200" dirty="0">
                <a:solidFill>
                  <a:schemeClr val="tx1"/>
                </a:solidFill>
                <a:latin typeface="+mn-lt"/>
                <a:ea typeface="+mn-ea"/>
                <a:cs typeface="+mn-cs"/>
              </a:rPr>
              <a:t> </a:t>
            </a:r>
            <a:r>
              <a:rPr lang="en-US" sz="1751" kern="1200" dirty="0">
                <a:solidFill>
                  <a:schemeClr val="tx1"/>
                </a:solidFill>
                <a:latin typeface="+mn-lt"/>
                <a:ea typeface="+mn-ea"/>
                <a:cs typeface="+mn-cs"/>
              </a:rPr>
              <a:t>a year:</a:t>
            </a:r>
            <a:endParaRPr lang="cs-CZ" sz="1751" kern="1200" dirty="0">
              <a:solidFill>
                <a:schemeClr val="tx1"/>
              </a:solidFill>
              <a:latin typeface="+mn-lt"/>
              <a:ea typeface="+mn-ea"/>
              <a:cs typeface="+mn-cs"/>
            </a:endParaRPr>
          </a:p>
          <a:p>
            <a:pPr marL="671467" lvl="1" indent="-214267" defTabSz="857067">
              <a:spcBef>
                <a:spcPts val="937"/>
              </a:spcBef>
            </a:pPr>
            <a:r>
              <a:rPr lang="en-US" sz="1800" kern="1200" dirty="0">
                <a:solidFill>
                  <a:schemeClr val="tx1"/>
                </a:solidFill>
                <a:latin typeface="+mn-lt"/>
                <a:ea typeface="+mn-ea"/>
                <a:cs typeface="+mn-cs"/>
              </a:rPr>
              <a:t>1st usually February </a:t>
            </a:r>
            <a:endParaRPr lang="cs-CZ" sz="1800" kern="1200" dirty="0">
              <a:solidFill>
                <a:schemeClr val="tx1"/>
              </a:solidFill>
              <a:latin typeface="+mn-lt"/>
              <a:ea typeface="+mn-ea"/>
              <a:cs typeface="+mn-cs"/>
            </a:endParaRPr>
          </a:p>
          <a:p>
            <a:pPr marL="671467" lvl="1" indent="-214267" defTabSz="857067">
              <a:spcBef>
                <a:spcPts val="937"/>
              </a:spcBef>
            </a:pPr>
            <a:r>
              <a:rPr lang="en-US" sz="1800" kern="1200" dirty="0">
                <a:solidFill>
                  <a:schemeClr val="tx1"/>
                </a:solidFill>
                <a:latin typeface="+mn-lt"/>
                <a:ea typeface="+mn-ea"/>
                <a:cs typeface="+mn-cs"/>
              </a:rPr>
              <a:t>Exact dates</a:t>
            </a:r>
            <a:r>
              <a:rPr lang="cs-CZ" sz="1800" kern="1200" dirty="0">
                <a:solidFill>
                  <a:schemeClr val="tx1"/>
                </a:solidFill>
                <a:latin typeface="+mn-lt"/>
                <a:ea typeface="+mn-ea"/>
                <a:cs typeface="+mn-cs"/>
              </a:rPr>
              <a:t> and </a:t>
            </a:r>
            <a:r>
              <a:rPr lang="cs-CZ" sz="1800" kern="1200" dirty="0" err="1">
                <a:solidFill>
                  <a:schemeClr val="tx1"/>
                </a:solidFill>
                <a:latin typeface="+mn-lt"/>
                <a:ea typeface="+mn-ea"/>
                <a:cs typeface="+mn-cs"/>
              </a:rPr>
              <a:t>selection</a:t>
            </a:r>
            <a:r>
              <a:rPr lang="cs-CZ" sz="1800" kern="1200" dirty="0">
                <a:solidFill>
                  <a:schemeClr val="tx1"/>
                </a:solidFill>
                <a:latin typeface="+mn-lt"/>
                <a:ea typeface="+mn-ea"/>
                <a:cs typeface="+mn-cs"/>
              </a:rPr>
              <a:t> </a:t>
            </a:r>
            <a:r>
              <a:rPr lang="cs-CZ" sz="1800" kern="1200" dirty="0" err="1">
                <a:solidFill>
                  <a:schemeClr val="tx1"/>
                </a:solidFill>
                <a:latin typeface="+mn-lt"/>
                <a:ea typeface="+mn-ea"/>
                <a:cs typeface="+mn-cs"/>
              </a:rPr>
              <a:t>process</a:t>
            </a:r>
            <a:r>
              <a:rPr lang="cs-CZ" sz="1800" kern="1200" dirty="0">
                <a:solidFill>
                  <a:schemeClr val="tx1"/>
                </a:solidFill>
                <a:latin typeface="+mn-lt"/>
                <a:ea typeface="+mn-ea"/>
                <a:cs typeface="+mn-cs"/>
              </a:rPr>
              <a:t> </a:t>
            </a:r>
            <a:r>
              <a:rPr lang="cs-CZ" sz="1800" kern="1200" dirty="0" err="1">
                <a:solidFill>
                  <a:schemeClr val="tx1"/>
                </a:solidFill>
                <a:latin typeface="+mn-lt"/>
                <a:ea typeface="+mn-ea"/>
                <a:cs typeface="+mn-cs"/>
              </a:rPr>
              <a:t>will</a:t>
            </a:r>
            <a:r>
              <a:rPr lang="cs-CZ" sz="1800" kern="1200" dirty="0">
                <a:solidFill>
                  <a:schemeClr val="tx1"/>
                </a:solidFill>
                <a:latin typeface="+mn-lt"/>
                <a:ea typeface="+mn-ea"/>
                <a:cs typeface="+mn-cs"/>
              </a:rPr>
              <a:t> </a:t>
            </a:r>
            <a:r>
              <a:rPr lang="cs-CZ" sz="1800" kern="1200" dirty="0" err="1">
                <a:solidFill>
                  <a:schemeClr val="tx1"/>
                </a:solidFill>
                <a:latin typeface="+mn-lt"/>
                <a:ea typeface="+mn-ea"/>
                <a:cs typeface="+mn-cs"/>
              </a:rPr>
              <a:t>be</a:t>
            </a:r>
            <a:r>
              <a:rPr lang="cs-CZ" sz="1800" kern="1200" dirty="0">
                <a:solidFill>
                  <a:schemeClr val="tx1"/>
                </a:solidFill>
                <a:latin typeface="+mn-lt"/>
                <a:ea typeface="+mn-ea"/>
                <a:cs typeface="+mn-cs"/>
              </a:rPr>
              <a:t> </a:t>
            </a:r>
            <a:r>
              <a:rPr lang="cs-CZ" sz="1800" kern="1200" dirty="0" err="1">
                <a:solidFill>
                  <a:schemeClr val="tx1"/>
                </a:solidFill>
                <a:latin typeface="+mn-lt"/>
                <a:ea typeface="+mn-ea"/>
                <a:cs typeface="+mn-cs"/>
              </a:rPr>
              <a:t>updated</a:t>
            </a:r>
            <a:r>
              <a:rPr lang="cs-CZ" sz="1800" kern="1200" dirty="0">
                <a:solidFill>
                  <a:schemeClr val="tx1"/>
                </a:solidFill>
                <a:latin typeface="+mn-lt"/>
                <a:ea typeface="+mn-ea"/>
                <a:cs typeface="+mn-cs"/>
              </a:rPr>
              <a:t> and </a:t>
            </a:r>
            <a:r>
              <a:rPr lang="cs-CZ" sz="1800" kern="1200" dirty="0" err="1">
                <a:solidFill>
                  <a:schemeClr val="tx1"/>
                </a:solidFill>
                <a:latin typeface="+mn-lt"/>
                <a:ea typeface="+mn-ea"/>
                <a:cs typeface="+mn-cs"/>
              </a:rPr>
              <a:t>communicated</a:t>
            </a:r>
            <a:r>
              <a:rPr lang="cs-CZ" sz="1800" kern="1200" dirty="0">
                <a:solidFill>
                  <a:schemeClr val="tx1"/>
                </a:solidFill>
                <a:latin typeface="+mn-lt"/>
                <a:ea typeface="+mn-ea"/>
                <a:cs typeface="+mn-cs"/>
              </a:rPr>
              <a:t> in </a:t>
            </a:r>
            <a:r>
              <a:rPr lang="cs-CZ" sz="1800" kern="1200" dirty="0" err="1">
                <a:solidFill>
                  <a:schemeClr val="tx1"/>
                </a:solidFill>
                <a:latin typeface="+mn-lt"/>
                <a:ea typeface="+mn-ea"/>
                <a:cs typeface="+mn-cs"/>
              </a:rPr>
              <a:t>January</a:t>
            </a:r>
            <a:r>
              <a:rPr lang="cs-CZ" sz="1800" kern="1200" dirty="0">
                <a:solidFill>
                  <a:schemeClr val="tx1"/>
                </a:solidFill>
                <a:latin typeface="+mn-lt"/>
                <a:ea typeface="+mn-ea"/>
                <a:cs typeface="+mn-cs"/>
              </a:rPr>
              <a:t> 2025</a:t>
            </a:r>
            <a:endParaRPr lang="cs-CZ" sz="1800" dirty="0"/>
          </a:p>
        </p:txBody>
      </p:sp>
    </p:spTree>
    <p:extLst>
      <p:ext uri="{BB962C8B-B14F-4D97-AF65-F5344CB8AC3E}">
        <p14:creationId xmlns:p14="http://schemas.microsoft.com/office/powerpoint/2010/main" val="484044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72FA41-F5DC-272C-EB02-DA8922A372CF}"/>
              </a:ext>
            </a:extLst>
          </p:cNvPr>
          <p:cNvSpPr>
            <a:spLocks noGrp="1"/>
          </p:cNvSpPr>
          <p:nvPr>
            <p:ph type="title"/>
          </p:nvPr>
        </p:nvSpPr>
        <p:spPr>
          <a:xfrm>
            <a:off x="78509" y="320675"/>
            <a:ext cx="5941291" cy="1325563"/>
          </a:xfrm>
        </p:spPr>
        <p:txBody>
          <a:bodyPr/>
          <a:lstStyle/>
          <a:p>
            <a:r>
              <a:rPr lang="cs-CZ" b="1" dirty="0"/>
              <a:t>Erasmus+ internships</a:t>
            </a:r>
          </a:p>
        </p:txBody>
      </p:sp>
      <p:graphicFrame>
        <p:nvGraphicFramePr>
          <p:cNvPr id="11" name="Zástupný obsah 2">
            <a:extLst>
              <a:ext uri="{FF2B5EF4-FFF2-40B4-BE49-F238E27FC236}">
                <a16:creationId xmlns:a16="http://schemas.microsoft.com/office/drawing/2014/main" id="{0A367D4C-6DBE-33E3-541F-E6A373F1FB85}"/>
              </a:ext>
            </a:extLst>
          </p:cNvPr>
          <p:cNvGraphicFramePr>
            <a:graphicFrameLocks noGrp="1"/>
          </p:cNvGraphicFramePr>
          <p:nvPr>
            <p:ph sz="half" idx="1"/>
            <p:extLst>
              <p:ext uri="{D42A27DB-BD31-4B8C-83A1-F6EECF244321}">
                <p14:modId xmlns:p14="http://schemas.microsoft.com/office/powerpoint/2010/main" val="2701598264"/>
              </p:ext>
            </p:extLst>
          </p:nvPr>
        </p:nvGraphicFramePr>
        <p:xfrm>
          <a:off x="570781" y="1558206"/>
          <a:ext cx="4329023" cy="3885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Zástupný obsah 3">
            <a:extLst>
              <a:ext uri="{FF2B5EF4-FFF2-40B4-BE49-F238E27FC236}">
                <a16:creationId xmlns:a16="http://schemas.microsoft.com/office/drawing/2014/main" id="{9471CDAC-0781-139A-8AA3-5A6D974B9B1B}"/>
              </a:ext>
            </a:extLst>
          </p:cNvPr>
          <p:cNvSpPr>
            <a:spLocks noGrp="1"/>
          </p:cNvSpPr>
          <p:nvPr>
            <p:ph sz="half" idx="2"/>
          </p:nvPr>
        </p:nvSpPr>
        <p:spPr>
          <a:xfrm>
            <a:off x="6096000" y="184108"/>
            <a:ext cx="5941291" cy="2152837"/>
          </a:xfrm>
        </p:spPr>
        <p:txBody>
          <a:bodyPr>
            <a:normAutofit/>
          </a:bodyPr>
          <a:lstStyle/>
          <a:p>
            <a:r>
              <a:rPr lang="cs-CZ" b="1" dirty="0"/>
              <a:t>4 application </a:t>
            </a:r>
            <a:r>
              <a:rPr lang="cs-CZ" b="1" dirty="0" err="1"/>
              <a:t>deadlines</a:t>
            </a:r>
            <a:r>
              <a:rPr lang="cs-CZ" b="1" dirty="0"/>
              <a:t> </a:t>
            </a:r>
            <a:r>
              <a:rPr lang="cs-CZ" b="1" dirty="0" err="1"/>
              <a:t>every</a:t>
            </a:r>
            <a:r>
              <a:rPr lang="cs-CZ" b="1" dirty="0"/>
              <a:t> </a:t>
            </a:r>
            <a:r>
              <a:rPr lang="cs-CZ" b="1" dirty="0" err="1"/>
              <a:t>year</a:t>
            </a:r>
            <a:r>
              <a:rPr lang="cs-CZ" dirty="0"/>
              <a:t>:</a:t>
            </a:r>
          </a:p>
          <a:p>
            <a:pPr algn="ctr"/>
            <a:r>
              <a:rPr lang="en-US" sz="2000" dirty="0"/>
              <a:t>Call I: 31 January (stays from </a:t>
            </a:r>
            <a:r>
              <a:rPr lang="cs-CZ" sz="2000" dirty="0"/>
              <a:t>15.3.</a:t>
            </a:r>
            <a:r>
              <a:rPr lang="en-US" sz="2000" dirty="0"/>
              <a:t>)</a:t>
            </a:r>
            <a:endParaRPr lang="cs-CZ" sz="2000" dirty="0"/>
          </a:p>
          <a:p>
            <a:pPr algn="ctr"/>
            <a:r>
              <a:rPr lang="en-US" sz="2000" dirty="0"/>
              <a:t>Call II: 30 April (stays from </a:t>
            </a:r>
            <a:r>
              <a:rPr lang="cs-CZ" sz="2000" dirty="0"/>
              <a:t>1.7.</a:t>
            </a:r>
            <a:r>
              <a:rPr lang="en-US" sz="2000" dirty="0"/>
              <a:t>)</a:t>
            </a:r>
            <a:endParaRPr lang="cs-CZ" sz="2000" dirty="0"/>
          </a:p>
          <a:p>
            <a:pPr algn="ctr"/>
            <a:r>
              <a:rPr lang="en-US" sz="2000" dirty="0"/>
              <a:t>Call III: 31 July (stays from 15</a:t>
            </a:r>
            <a:r>
              <a:rPr lang="cs-CZ" sz="2000" dirty="0"/>
              <a:t>.9.</a:t>
            </a:r>
            <a:r>
              <a:rPr lang="en-US" sz="2000" dirty="0"/>
              <a:t>)</a:t>
            </a:r>
            <a:endParaRPr lang="cs-CZ" sz="2000" dirty="0"/>
          </a:p>
          <a:p>
            <a:pPr algn="ctr"/>
            <a:r>
              <a:rPr lang="en-US" sz="2000" dirty="0"/>
              <a:t>Call IV: 31 October (stays from </a:t>
            </a:r>
            <a:r>
              <a:rPr lang="cs-CZ" sz="2000" dirty="0"/>
              <a:t>15.1.</a:t>
            </a:r>
            <a:r>
              <a:rPr lang="en-US" sz="2000" dirty="0"/>
              <a:t>)</a:t>
            </a:r>
            <a:endParaRPr lang="cs-CZ" sz="3600" dirty="0"/>
          </a:p>
          <a:p>
            <a:endParaRPr lang="cs-CZ" dirty="0"/>
          </a:p>
        </p:txBody>
      </p:sp>
      <p:sp>
        <p:nvSpPr>
          <p:cNvPr id="12" name="TextovéPole 11">
            <a:extLst>
              <a:ext uri="{FF2B5EF4-FFF2-40B4-BE49-F238E27FC236}">
                <a16:creationId xmlns:a16="http://schemas.microsoft.com/office/drawing/2014/main" id="{A7DFB8CC-7BFC-EA41-EDBD-9C7730481C0E}"/>
              </a:ext>
            </a:extLst>
          </p:cNvPr>
          <p:cNvSpPr txBox="1"/>
          <p:nvPr/>
        </p:nvSpPr>
        <p:spPr>
          <a:xfrm>
            <a:off x="8134709" y="4919566"/>
            <a:ext cx="3902582" cy="1477328"/>
          </a:xfrm>
          <a:prstGeom prst="rect">
            <a:avLst/>
          </a:prstGeom>
          <a:noFill/>
        </p:spPr>
        <p:txBody>
          <a:bodyPr wrap="square">
            <a:spAutoFit/>
          </a:bodyPr>
          <a:lstStyle/>
          <a:p>
            <a:r>
              <a:rPr lang="cs-CZ" sz="1800" dirty="0">
                <a:solidFill>
                  <a:schemeClr val="accent2"/>
                </a:solidFill>
              </a:rPr>
              <a:t>TIP:</a:t>
            </a:r>
          </a:p>
          <a:p>
            <a:r>
              <a:rPr lang="en-US" sz="1800" dirty="0"/>
              <a:t>Even within the EU member states, you can travel to their overseas territories (Reunion, Martinique, Azores, St. Martin, Fr. Guyana, St. </a:t>
            </a:r>
            <a:r>
              <a:rPr lang="en-US" sz="1800" dirty="0" err="1"/>
              <a:t>Barthélemy</a:t>
            </a:r>
            <a:r>
              <a:rPr lang="en-US" sz="1800" dirty="0"/>
              <a:t> ...)</a:t>
            </a:r>
            <a:endParaRPr lang="cs-CZ" sz="1800" dirty="0"/>
          </a:p>
        </p:txBody>
      </p:sp>
      <p:sp>
        <p:nvSpPr>
          <p:cNvPr id="13" name="TextovéPole 12">
            <a:extLst>
              <a:ext uri="{FF2B5EF4-FFF2-40B4-BE49-F238E27FC236}">
                <a16:creationId xmlns:a16="http://schemas.microsoft.com/office/drawing/2014/main" id="{D6F45263-2267-A9C8-67DC-2853D7E4EF4C}"/>
              </a:ext>
            </a:extLst>
          </p:cNvPr>
          <p:cNvSpPr txBox="1"/>
          <p:nvPr/>
        </p:nvSpPr>
        <p:spPr>
          <a:xfrm>
            <a:off x="1131696" y="5825680"/>
            <a:ext cx="3207192" cy="646331"/>
          </a:xfrm>
          <a:prstGeom prst="rect">
            <a:avLst/>
          </a:prstGeom>
          <a:noFill/>
        </p:spPr>
        <p:txBody>
          <a:bodyPr wrap="square">
            <a:spAutoFit/>
          </a:bodyPr>
          <a:lstStyle/>
          <a:p>
            <a:r>
              <a:rPr lang="cs-CZ" dirty="0">
                <a:hlinkClick r:id="rId7"/>
              </a:rPr>
              <a:t>H</a:t>
            </a:r>
            <a:r>
              <a:rPr lang="cs-CZ" sz="1800" dirty="0">
                <a:hlinkClick r:id="rId7"/>
              </a:rPr>
              <a:t>ere</a:t>
            </a:r>
            <a:r>
              <a:rPr lang="cs-CZ" sz="1800" dirty="0"/>
              <a:t> </a:t>
            </a:r>
            <a:r>
              <a:rPr lang="cs-CZ" sz="1800" dirty="0" err="1"/>
              <a:t>you</a:t>
            </a:r>
            <a:r>
              <a:rPr lang="cs-CZ" sz="1800" dirty="0"/>
              <a:t> </a:t>
            </a:r>
            <a:r>
              <a:rPr lang="cs-CZ" sz="1800" dirty="0" err="1"/>
              <a:t>can</a:t>
            </a:r>
            <a:r>
              <a:rPr lang="cs-CZ" sz="1800" dirty="0"/>
              <a:t> </a:t>
            </a:r>
            <a:r>
              <a:rPr lang="cs-CZ" sz="1800" dirty="0" err="1"/>
              <a:t>find</a:t>
            </a:r>
            <a:r>
              <a:rPr lang="cs-CZ" sz="1800" dirty="0"/>
              <a:t> </a:t>
            </a:r>
            <a:r>
              <a:rPr lang="cs-CZ" sz="1800" dirty="0" err="1"/>
              <a:t>other</a:t>
            </a:r>
            <a:r>
              <a:rPr lang="cs-CZ" sz="1800" dirty="0"/>
              <a:t> </a:t>
            </a:r>
            <a:r>
              <a:rPr lang="cs-CZ" sz="1800" dirty="0" err="1"/>
              <a:t>student‘s</a:t>
            </a:r>
            <a:r>
              <a:rPr lang="cs-CZ" sz="1800" dirty="0"/>
              <a:t> </a:t>
            </a:r>
            <a:r>
              <a:rPr lang="cs-CZ" sz="1800" dirty="0" err="1"/>
              <a:t>experiences</a:t>
            </a:r>
            <a:endParaRPr lang="cs-CZ" sz="1800" dirty="0"/>
          </a:p>
        </p:txBody>
      </p:sp>
      <p:pic>
        <p:nvPicPr>
          <p:cNvPr id="5" name="Obrázek 4">
            <a:extLst>
              <a:ext uri="{FF2B5EF4-FFF2-40B4-BE49-F238E27FC236}">
                <a16:creationId xmlns:a16="http://schemas.microsoft.com/office/drawing/2014/main" id="{5E069699-595D-EA95-9EA2-B1878BEDC87E}"/>
              </a:ext>
            </a:extLst>
          </p:cNvPr>
          <p:cNvPicPr>
            <a:picLocks noChangeAspect="1"/>
          </p:cNvPicPr>
          <p:nvPr/>
        </p:nvPicPr>
        <p:blipFill>
          <a:blip r:embed="rId8"/>
          <a:stretch>
            <a:fillRect/>
          </a:stretch>
        </p:blipFill>
        <p:spPr>
          <a:xfrm>
            <a:off x="5119835" y="2766730"/>
            <a:ext cx="6632065" cy="1754326"/>
          </a:xfrm>
          <a:prstGeom prst="rect">
            <a:avLst/>
          </a:prstGeom>
        </p:spPr>
      </p:pic>
      <p:sp>
        <p:nvSpPr>
          <p:cNvPr id="6" name="TextovéPole 5">
            <a:extLst>
              <a:ext uri="{FF2B5EF4-FFF2-40B4-BE49-F238E27FC236}">
                <a16:creationId xmlns:a16="http://schemas.microsoft.com/office/drawing/2014/main" id="{D8F05E94-D262-7147-9F11-F68AC19D502A}"/>
              </a:ext>
            </a:extLst>
          </p:cNvPr>
          <p:cNvSpPr txBox="1"/>
          <p:nvPr/>
        </p:nvSpPr>
        <p:spPr>
          <a:xfrm>
            <a:off x="4743977" y="5495415"/>
            <a:ext cx="2985643" cy="1200329"/>
          </a:xfrm>
          <a:prstGeom prst="rect">
            <a:avLst/>
          </a:prstGeom>
          <a:noFill/>
        </p:spPr>
        <p:txBody>
          <a:bodyPr wrap="square" rtlCol="0">
            <a:spAutoFit/>
          </a:bodyPr>
          <a:lstStyle/>
          <a:p>
            <a:r>
              <a:rPr lang="cs-CZ" dirty="0">
                <a:hlinkClick r:id="rId9"/>
              </a:rPr>
              <a:t>Here</a:t>
            </a:r>
            <a:r>
              <a:rPr lang="cs-CZ" dirty="0"/>
              <a:t> </a:t>
            </a:r>
            <a:r>
              <a:rPr lang="cs-CZ" dirty="0" err="1"/>
              <a:t>you</a:t>
            </a:r>
            <a:r>
              <a:rPr lang="cs-CZ" dirty="0"/>
              <a:t> </a:t>
            </a:r>
            <a:r>
              <a:rPr lang="cs-CZ" dirty="0" err="1"/>
              <a:t>can</a:t>
            </a:r>
            <a:r>
              <a:rPr lang="cs-CZ" dirty="0"/>
              <a:t> </a:t>
            </a:r>
            <a:r>
              <a:rPr lang="cs-CZ" dirty="0" err="1"/>
              <a:t>find</a:t>
            </a:r>
            <a:r>
              <a:rPr lang="cs-CZ" dirty="0"/>
              <a:t> </a:t>
            </a:r>
            <a:r>
              <a:rPr lang="cs-CZ" dirty="0" err="1"/>
              <a:t>some</a:t>
            </a:r>
            <a:r>
              <a:rPr lang="cs-CZ" dirty="0"/>
              <a:t> of the </a:t>
            </a:r>
            <a:r>
              <a:rPr lang="cs-CZ" dirty="0" err="1"/>
              <a:t>internships</a:t>
            </a:r>
            <a:r>
              <a:rPr lang="cs-CZ" dirty="0"/>
              <a:t> </a:t>
            </a:r>
            <a:r>
              <a:rPr lang="cs-CZ" dirty="0" err="1"/>
              <a:t>offers</a:t>
            </a:r>
            <a:r>
              <a:rPr lang="cs-CZ" dirty="0"/>
              <a:t>, but </a:t>
            </a:r>
            <a:r>
              <a:rPr lang="cs-CZ" dirty="0" err="1"/>
              <a:t>you</a:t>
            </a:r>
            <a:r>
              <a:rPr lang="cs-CZ" dirty="0"/>
              <a:t> </a:t>
            </a:r>
            <a:r>
              <a:rPr lang="cs-CZ" dirty="0" err="1"/>
              <a:t>can</a:t>
            </a:r>
            <a:r>
              <a:rPr lang="cs-CZ" dirty="0"/>
              <a:t> </a:t>
            </a:r>
            <a:r>
              <a:rPr lang="cs-CZ" dirty="0" err="1"/>
              <a:t>also</a:t>
            </a:r>
            <a:r>
              <a:rPr lang="cs-CZ" dirty="0"/>
              <a:t> </a:t>
            </a:r>
            <a:r>
              <a:rPr lang="cs-CZ" dirty="0" err="1"/>
              <a:t>contact</a:t>
            </a:r>
            <a:r>
              <a:rPr lang="cs-CZ" dirty="0"/>
              <a:t> any </a:t>
            </a:r>
            <a:r>
              <a:rPr lang="cs-CZ" dirty="0" err="1"/>
              <a:t>institution</a:t>
            </a:r>
            <a:r>
              <a:rPr lang="cs-CZ" dirty="0"/>
              <a:t> </a:t>
            </a:r>
            <a:r>
              <a:rPr lang="cs-CZ" dirty="0" err="1"/>
              <a:t>you</a:t>
            </a:r>
            <a:r>
              <a:rPr lang="cs-CZ" dirty="0"/>
              <a:t> want</a:t>
            </a:r>
          </a:p>
        </p:txBody>
      </p:sp>
    </p:spTree>
    <p:extLst>
      <p:ext uri="{BB962C8B-B14F-4D97-AF65-F5344CB8AC3E}">
        <p14:creationId xmlns:p14="http://schemas.microsoft.com/office/powerpoint/2010/main" val="524621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A277D7-BFB8-BADB-9EEC-02ADC96E043C}"/>
              </a:ext>
            </a:extLst>
          </p:cNvPr>
          <p:cNvSpPr>
            <a:spLocks noGrp="1"/>
          </p:cNvSpPr>
          <p:nvPr>
            <p:ph type="title"/>
          </p:nvPr>
        </p:nvSpPr>
        <p:spPr>
          <a:xfrm>
            <a:off x="7320466" y="609600"/>
            <a:ext cx="4140014" cy="1330839"/>
          </a:xfrm>
        </p:spPr>
        <p:txBody>
          <a:bodyPr vert="horz" lIns="91440" tIns="45720" rIns="91440" bIns="45720" rtlCol="0" anchor="ctr">
            <a:normAutofit/>
          </a:bodyPr>
          <a:lstStyle/>
          <a:p>
            <a:r>
              <a:rPr lang="en-US" sz="4400" b="1" dirty="0"/>
              <a:t>Can I go after my state exams?</a:t>
            </a:r>
          </a:p>
        </p:txBody>
      </p:sp>
      <p:pic>
        <p:nvPicPr>
          <p:cNvPr id="7" name="Zástupný symbol obrázku 6" descr="Promoční čepice a šaty na věšáku">
            <a:extLst>
              <a:ext uri="{FF2B5EF4-FFF2-40B4-BE49-F238E27FC236}">
                <a16:creationId xmlns:a16="http://schemas.microsoft.com/office/drawing/2014/main" id="{EDD987C1-333E-3127-AF34-D871943ACDD5}"/>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8816" r="24007"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4" name="Zástupný text 3">
            <a:extLst>
              <a:ext uri="{FF2B5EF4-FFF2-40B4-BE49-F238E27FC236}">
                <a16:creationId xmlns:a16="http://schemas.microsoft.com/office/drawing/2014/main" id="{CDA29CF5-0FEE-353C-7CFE-9D2386BFAD29}"/>
              </a:ext>
            </a:extLst>
          </p:cNvPr>
          <p:cNvSpPr>
            <a:spLocks noGrp="1"/>
          </p:cNvSpPr>
          <p:nvPr>
            <p:ph type="body" sz="half" idx="2"/>
          </p:nvPr>
        </p:nvSpPr>
        <p:spPr>
          <a:xfrm>
            <a:off x="7075055" y="1940439"/>
            <a:ext cx="4385423" cy="4820579"/>
          </a:xfrm>
        </p:spPr>
        <p:txBody>
          <a:bodyPr vert="horz" lIns="91440" tIns="45720" rIns="91440" bIns="45720" rtlCol="0">
            <a:normAutofit/>
          </a:bodyPr>
          <a:lstStyle/>
          <a:p>
            <a:pPr indent="-228600">
              <a:buFont typeface="Arial" panose="020B0604020202020204" pitchFamily="34" charset="0"/>
              <a:buChar char="•"/>
            </a:pPr>
            <a:r>
              <a:rPr lang="en-US" dirty="0"/>
              <a:t>Yes! There is a graduate traineeship through </a:t>
            </a:r>
            <a:r>
              <a:rPr lang="en-US" dirty="0" err="1"/>
              <a:t>Erasmus+the</a:t>
            </a:r>
            <a:r>
              <a:rPr lang="en-US" dirty="0"/>
              <a:t> traineeship can take place up to 12 months after graduation (including the traineeship period)</a:t>
            </a:r>
            <a:endParaRPr lang="cs-CZ" dirty="0"/>
          </a:p>
          <a:p>
            <a:pPr indent="-228600">
              <a:buFont typeface="Arial" panose="020B0604020202020204" pitchFamily="34" charset="0"/>
              <a:buChar char="•"/>
            </a:pPr>
            <a:r>
              <a:rPr lang="en-US" dirty="0"/>
              <a:t>the student becomes a graduate on the date of passing the state exam - the traineeship must start and finish within exactly one year from that date the traineeship can last 2-12 months, with each previous Erasmus mobility within a specific study cycle reducing this time (= so if you have already spent 4 months on Erasmus+ during the study you want to go on, you have 8 months left)</a:t>
            </a:r>
            <a:endParaRPr lang="cs-CZ" dirty="0"/>
          </a:p>
          <a:p>
            <a:pPr indent="-228600">
              <a:buFont typeface="Arial" panose="020B0604020202020204" pitchFamily="34" charset="0"/>
              <a:buChar char="•"/>
            </a:pPr>
            <a:r>
              <a:rPr lang="en-US" b="1" dirty="0"/>
              <a:t>the participant must successfully complete the selection procedure BEFORE the end of the studies, i.e. before the state exam date</a:t>
            </a:r>
            <a:endParaRPr lang="cs-CZ" b="1" dirty="0"/>
          </a:p>
          <a:p>
            <a:pPr indent="-228600">
              <a:buFont typeface="Arial" panose="020B0604020202020204" pitchFamily="34" charset="0"/>
              <a:buChar char="•"/>
            </a:pPr>
            <a:r>
              <a:rPr lang="en-US" dirty="0"/>
              <a:t>Don't forget to sort out your health insurance at home - if you are not here and are no longer an active student, you will be obliged to pay for your insurance (or find a job)</a:t>
            </a:r>
            <a:endParaRPr lang="en-US" sz="1300" dirty="0"/>
          </a:p>
        </p:txBody>
      </p:sp>
    </p:spTree>
    <p:extLst>
      <p:ext uri="{BB962C8B-B14F-4D97-AF65-F5344CB8AC3E}">
        <p14:creationId xmlns:p14="http://schemas.microsoft.com/office/powerpoint/2010/main" val="3555300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DAA15843-31ED-8D91-6BA1-D858F38AF16A}"/>
              </a:ext>
            </a:extLst>
          </p:cNvPr>
          <p:cNvSpPr>
            <a:spLocks noGrp="1"/>
          </p:cNvSpPr>
          <p:nvPr>
            <p:ph type="title"/>
          </p:nvPr>
        </p:nvSpPr>
        <p:spPr>
          <a:xfrm>
            <a:off x="406400" y="1818889"/>
            <a:ext cx="3260131" cy="2156621"/>
          </a:xfrm>
        </p:spPr>
        <p:txBody>
          <a:bodyPr anchor="t">
            <a:normAutofit/>
          </a:bodyPr>
          <a:lstStyle/>
          <a:p>
            <a:r>
              <a:rPr lang="cs-CZ" b="1" dirty="0">
                <a:solidFill>
                  <a:srgbClr val="FFFFFF"/>
                </a:solidFill>
              </a:rPr>
              <a:t>FREEMOVER</a:t>
            </a:r>
            <a:endParaRPr lang="cs-CZ" sz="3600" b="1" dirty="0">
              <a:solidFill>
                <a:srgbClr val="FFFFFF"/>
              </a:solidFill>
            </a:endParaRPr>
          </a:p>
        </p:txBody>
      </p:sp>
      <p:sp>
        <p:nvSpPr>
          <p:cNvPr id="4" name="Zástupný obsah 3">
            <a:extLst>
              <a:ext uri="{FF2B5EF4-FFF2-40B4-BE49-F238E27FC236}">
                <a16:creationId xmlns:a16="http://schemas.microsoft.com/office/drawing/2014/main" id="{E54E972F-CAF5-6919-A1A4-672249BB34AF}"/>
              </a:ext>
            </a:extLst>
          </p:cNvPr>
          <p:cNvSpPr>
            <a:spLocks noGrp="1"/>
          </p:cNvSpPr>
          <p:nvPr>
            <p:ph sz="half" idx="2"/>
          </p:nvPr>
        </p:nvSpPr>
        <p:spPr>
          <a:xfrm>
            <a:off x="8189728" y="314036"/>
            <a:ext cx="3845254" cy="6243782"/>
          </a:xfrm>
        </p:spPr>
        <p:txBody>
          <a:bodyPr>
            <a:normAutofit/>
          </a:bodyPr>
          <a:lstStyle/>
          <a:p>
            <a:r>
              <a:rPr lang="en-US" sz="2000" b="1" dirty="0"/>
              <a:t>Study stays </a:t>
            </a:r>
            <a:endParaRPr lang="cs-CZ" sz="2000" b="1" dirty="0"/>
          </a:p>
          <a:p>
            <a:r>
              <a:rPr lang="en-US" sz="1400" dirty="0"/>
              <a:t>Each university has different rules</a:t>
            </a:r>
            <a:r>
              <a:rPr lang="cs-CZ" sz="1400" dirty="0"/>
              <a:t>!</a:t>
            </a:r>
            <a:r>
              <a:rPr lang="en-US" sz="1400" dirty="0"/>
              <a:t> </a:t>
            </a:r>
            <a:endParaRPr lang="cs-CZ" sz="1400" dirty="0"/>
          </a:p>
          <a:p>
            <a:r>
              <a:rPr lang="en-US" sz="1400" dirty="0"/>
              <a:t>Some </a:t>
            </a:r>
            <a:r>
              <a:rPr lang="en-US" sz="1400" dirty="0" err="1"/>
              <a:t>freemovers</a:t>
            </a:r>
            <a:r>
              <a:rPr lang="en-US" sz="1400" dirty="0"/>
              <a:t> are not accepted at all, in some cases they require tuition fees. In all cases, it is up to the decision of the university whether or not it is interested in accepting the student.</a:t>
            </a:r>
            <a:endParaRPr lang="cs-CZ" sz="1400" dirty="0"/>
          </a:p>
          <a:p>
            <a:r>
              <a:rPr lang="en-US" sz="1400" dirty="0"/>
              <a:t>The student must bring 20 ECTS per semester from abroad, the number of credits earned may be lower in the case of short-term thesis preparation, and the student must meet the study requirements of the home faculty.</a:t>
            </a:r>
            <a:endParaRPr lang="cs-CZ" sz="1400" dirty="0"/>
          </a:p>
          <a:p>
            <a:r>
              <a:rPr lang="en-US" sz="1400" dirty="0"/>
              <a:t>A letter of acceptance /e-mail is required in the application form.</a:t>
            </a:r>
            <a:endParaRPr lang="cs-CZ" sz="1400" dirty="0"/>
          </a:p>
          <a:p>
            <a:r>
              <a:rPr lang="en-US" sz="1400" dirty="0"/>
              <a:t>it is possible to go for shorter stays (1-2 months, for example) to work on a bachelor's or master's thesis - then the number of credits may be lower</a:t>
            </a:r>
            <a:endParaRPr lang="cs-CZ" sz="1400" dirty="0"/>
          </a:p>
          <a:p>
            <a:pPr marL="0" indent="0">
              <a:buNone/>
            </a:pPr>
            <a:endParaRPr lang="cs-CZ" sz="1400" dirty="0"/>
          </a:p>
          <a:p>
            <a:r>
              <a:rPr lang="en-US" sz="2000" b="1" dirty="0"/>
              <a:t>Internships</a:t>
            </a:r>
            <a:r>
              <a:rPr lang="en-US" sz="1400" dirty="0"/>
              <a:t> </a:t>
            </a:r>
            <a:endParaRPr lang="cs-CZ" sz="1400" dirty="0"/>
          </a:p>
          <a:p>
            <a:pPr lvl="1"/>
            <a:r>
              <a:rPr lang="en-US" sz="1400" dirty="0"/>
              <a:t>cannot be used for graduate stays = you must be an active student at MU</a:t>
            </a:r>
            <a:endParaRPr lang="cs-CZ" sz="1400" dirty="0"/>
          </a:p>
          <a:p>
            <a:pPr lvl="1"/>
            <a:r>
              <a:rPr lang="cs-CZ" sz="1400" dirty="0"/>
              <a:t>Learning </a:t>
            </a:r>
            <a:r>
              <a:rPr lang="cs-CZ" sz="1400" dirty="0" err="1"/>
              <a:t>Agreement</a:t>
            </a:r>
            <a:r>
              <a:rPr lang="cs-CZ" sz="1400" dirty="0"/>
              <a:t> for </a:t>
            </a:r>
            <a:r>
              <a:rPr lang="cs-CZ" sz="1400" dirty="0" err="1"/>
              <a:t>Traineeship</a:t>
            </a:r>
            <a:r>
              <a:rPr lang="cs-CZ" sz="1400" dirty="0"/>
              <a:t> </a:t>
            </a:r>
            <a:r>
              <a:rPr lang="cs-CZ" sz="1400" dirty="0" err="1"/>
              <a:t>directly</a:t>
            </a:r>
            <a:r>
              <a:rPr lang="cs-CZ" sz="1400" dirty="0"/>
              <a:t> in the application</a:t>
            </a:r>
          </a:p>
        </p:txBody>
      </p:sp>
      <p:graphicFrame>
        <p:nvGraphicFramePr>
          <p:cNvPr id="10" name="Diagram 9">
            <a:extLst>
              <a:ext uri="{FF2B5EF4-FFF2-40B4-BE49-F238E27FC236}">
                <a16:creationId xmlns:a16="http://schemas.microsoft.com/office/drawing/2014/main" id="{170A1513-0FA4-4561-F6D4-4E8311E18C00}"/>
              </a:ext>
            </a:extLst>
          </p:cNvPr>
          <p:cNvGraphicFramePr/>
          <p:nvPr>
            <p:extLst>
              <p:ext uri="{D42A27DB-BD31-4B8C-83A1-F6EECF244321}">
                <p14:modId xmlns:p14="http://schemas.microsoft.com/office/powerpoint/2010/main" val="3987486051"/>
              </p:ext>
            </p:extLst>
          </p:nvPr>
        </p:nvGraphicFramePr>
        <p:xfrm>
          <a:off x="2645165" y="457200"/>
          <a:ext cx="5668411" cy="5756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4772406"/>
      </p:ext>
    </p:extLst>
  </p:cSld>
  <p:clrMapOvr>
    <a:masterClrMapping/>
  </p:clrMapOvr>
</p:sld>
</file>

<file path=ppt/theme/theme1.xml><?xml version="1.0" encoding="utf-8"?>
<a:theme xmlns:a="http://schemas.openxmlformats.org/drawingml/2006/main" name="Office Theme">
  <a:themeElements>
    <a:clrScheme name="Motiv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StreetscapeVTI">
  <a:themeElements>
    <a:clrScheme name="Zelená">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Street">
      <a:majorFont>
        <a:latin typeface="Franklin Gothic Heavy"/>
        <a:ea typeface=""/>
        <a:cs typeface=""/>
      </a:majorFont>
      <a:minorFont>
        <a:latin typeface="Consola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reetscapeVTI" id="{B20F88EA-96D0-4E96-9207-A1488DAC5867}" vid="{3F7E5CFE-E584-4E58-A75E-141AC45B1490}"/>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otiv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themeOverride>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emplate>Wisp</Template>
  <TotalTime>412</TotalTime>
  <Words>2934</Words>
  <Application>Microsoft Office PowerPoint</Application>
  <PresentationFormat>Širokoúhlá obrazovka</PresentationFormat>
  <Paragraphs>240</Paragraphs>
  <Slides>24</Slides>
  <Notes>0</Notes>
  <HiddenSlides>0</HiddenSlides>
  <MMClips>0</MMClips>
  <ScaleCrop>false</ScaleCrop>
  <HeadingPairs>
    <vt:vector size="6" baseType="variant">
      <vt:variant>
        <vt:lpstr>Použitá písma</vt:lpstr>
      </vt:variant>
      <vt:variant>
        <vt:i4>7</vt:i4>
      </vt:variant>
      <vt:variant>
        <vt:lpstr>Motiv</vt:lpstr>
      </vt:variant>
      <vt:variant>
        <vt:i4>2</vt:i4>
      </vt:variant>
      <vt:variant>
        <vt:lpstr>Nadpisy snímků</vt:lpstr>
      </vt:variant>
      <vt:variant>
        <vt:i4>24</vt:i4>
      </vt:variant>
    </vt:vector>
  </HeadingPairs>
  <TitlesOfParts>
    <vt:vector size="33" baseType="lpstr">
      <vt:lpstr>Arial</vt:lpstr>
      <vt:lpstr>Calibri</vt:lpstr>
      <vt:lpstr>Calibri Light</vt:lpstr>
      <vt:lpstr>Consolas</vt:lpstr>
      <vt:lpstr>Courier New</vt:lpstr>
      <vt:lpstr>Franklin Gothic Heavy</vt:lpstr>
      <vt:lpstr>Segoe UI Web (East European)</vt:lpstr>
      <vt:lpstr>Office Theme</vt:lpstr>
      <vt:lpstr>StreetscapeVTI</vt:lpstr>
      <vt:lpstr>Travel. See the world. Discover your opportunities to go abroad!</vt:lpstr>
      <vt:lpstr>Why should I go abroad?</vt:lpstr>
      <vt:lpstr>WHY?  WHY NOT!</vt:lpstr>
      <vt:lpstr>TYPES OF STAYS: 2 OPTIONS</vt:lpstr>
      <vt:lpstr>TYPES OF STAYS: 2 OPTIONS</vt:lpstr>
      <vt:lpstr>Erasmus+  study stays</vt:lpstr>
      <vt:lpstr>Erasmus+ internships</vt:lpstr>
      <vt:lpstr>Can I go after my state exams?</vt:lpstr>
      <vt:lpstr>FREEMOVER</vt:lpstr>
      <vt:lpstr>What are the other options? STUDY STAYS</vt:lpstr>
      <vt:lpstr>Prezentace aplikace PowerPoint</vt:lpstr>
      <vt:lpstr>EDUC Miniprojects</vt:lpstr>
      <vt:lpstr>SCHOLARSHIPS  (SOME  OF THE OPTIONS)</vt:lpstr>
      <vt:lpstr>Faculty mobility scholarships - applications in the Document Office IS MU</vt:lpstr>
      <vt:lpstr>RECORD OF YOUR STAY IN IS MU</vt:lpstr>
      <vt:lpstr>Recognition of your stay</vt:lpstr>
      <vt:lpstr>What to watch out for</vt:lpstr>
      <vt:lpstr>How to write a cover letter</vt:lpstr>
      <vt:lpstr>The closest deadlines</vt:lpstr>
      <vt:lpstr>WHERE CAN I FIND INFORMATION?</vt:lpstr>
      <vt:lpstr>DEPARTMENT COORDINATORS</vt:lpstr>
      <vt:lpstr>What was the biggest benefit?</vt:lpstr>
      <vt:lpstr>What was the hardest before/after?</vt:lpstr>
      <vt:lpstr>CONTACTS</vt:lpstr>
    </vt:vector>
  </TitlesOfParts>
  <Company>Masarykova univerzita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Travel. See the world. Discover your opportunities to go abroad!</dc:title>
  <dc:creator>Kristýna Bajgarová</dc:creator>
  <cp:lastModifiedBy>Kristýna Bajgarová</cp:lastModifiedBy>
  <cp:revision>1</cp:revision>
  <dcterms:created xsi:type="dcterms:W3CDTF">2023-10-03T06:27:38Z</dcterms:created>
  <dcterms:modified xsi:type="dcterms:W3CDTF">2024-10-15T20:38:52Z</dcterms:modified>
</cp:coreProperties>
</file>