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5"/>
  </p:notesMasterIdLst>
  <p:sldIdLst>
    <p:sldId id="259" r:id="rId2"/>
    <p:sldId id="260" r:id="rId3"/>
    <p:sldId id="257" r:id="rId4"/>
    <p:sldId id="281" r:id="rId5"/>
    <p:sldId id="258" r:id="rId6"/>
    <p:sldId id="279" r:id="rId7"/>
    <p:sldId id="270" r:id="rId8"/>
    <p:sldId id="278" r:id="rId9"/>
    <p:sldId id="262" r:id="rId10"/>
    <p:sldId id="283" r:id="rId11"/>
    <p:sldId id="263" r:id="rId12"/>
    <p:sldId id="275" r:id="rId13"/>
    <p:sldId id="276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5EC"/>
    <a:srgbClr val="D1EFE4"/>
    <a:srgbClr val="BBD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0AC4B5-EC59-4706-A912-A9507283D80E}" v="77" dt="2025-09-24T08:02:28.2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0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ýna Bajgarová" userId="374f2f2b-aabc-49f7-93b5-f44f233957f6" providerId="ADAL" clId="{CB3BC436-897C-4EBC-ABB7-3A4D3D0D2814}"/>
    <pc:docChg chg="delSld modSld">
      <pc:chgData name="Kristýna Bajgarová" userId="374f2f2b-aabc-49f7-93b5-f44f233957f6" providerId="ADAL" clId="{CB3BC436-897C-4EBC-ABB7-3A4D3D0D2814}" dt="2023-10-03T08:13:05.898" v="18" actId="47"/>
      <pc:docMkLst>
        <pc:docMk/>
      </pc:docMkLst>
      <pc:sldChg chg="modSp mod">
        <pc:chgData name="Kristýna Bajgarová" userId="374f2f2b-aabc-49f7-93b5-f44f233957f6" providerId="ADAL" clId="{CB3BC436-897C-4EBC-ABB7-3A4D3D0D2814}" dt="2023-10-03T07:52:03.485" v="17" actId="20577"/>
        <pc:sldMkLst>
          <pc:docMk/>
          <pc:sldMk cId="2923354762" sldId="262"/>
        </pc:sldMkLst>
      </pc:sldChg>
      <pc:sldChg chg="del">
        <pc:chgData name="Kristýna Bajgarová" userId="374f2f2b-aabc-49f7-93b5-f44f233957f6" providerId="ADAL" clId="{CB3BC436-897C-4EBC-ABB7-3A4D3D0D2814}" dt="2023-10-03T08:13:05.898" v="18" actId="47"/>
        <pc:sldMkLst>
          <pc:docMk/>
          <pc:sldMk cId="3619673678" sldId="272"/>
        </pc:sldMkLst>
      </pc:sldChg>
    </pc:docChg>
  </pc:docChgLst>
  <pc:docChgLst>
    <pc:chgData name="Kristýna Bajgarová" userId="374f2f2b-aabc-49f7-93b5-f44f233957f6" providerId="ADAL" clId="{531E0939-89D9-4998-8C17-76E9A2DA329B}"/>
    <pc:docChg chg="undo custSel addSld modSld sldOrd">
      <pc:chgData name="Kristýna Bajgarová" userId="374f2f2b-aabc-49f7-93b5-f44f233957f6" providerId="ADAL" clId="{531E0939-89D9-4998-8C17-76E9A2DA329B}" dt="2024-09-23T23:01:58.629" v="67" actId="14826"/>
      <pc:docMkLst>
        <pc:docMk/>
      </pc:docMkLst>
      <pc:sldChg chg="addSp modSp mod">
        <pc:chgData name="Kristýna Bajgarová" userId="374f2f2b-aabc-49f7-93b5-f44f233957f6" providerId="ADAL" clId="{531E0939-89D9-4998-8C17-76E9A2DA329B}" dt="2024-09-23T23:01:58.629" v="67" actId="14826"/>
        <pc:sldMkLst>
          <pc:docMk/>
          <pc:sldMk cId="411996394" sldId="259"/>
        </pc:sldMkLst>
      </pc:sldChg>
      <pc:sldChg chg="delSp mod">
        <pc:chgData name="Kristýna Bajgarová" userId="374f2f2b-aabc-49f7-93b5-f44f233957f6" providerId="ADAL" clId="{531E0939-89D9-4998-8C17-76E9A2DA329B}" dt="2024-09-23T23:00:27.578" v="55" actId="478"/>
        <pc:sldMkLst>
          <pc:docMk/>
          <pc:sldMk cId="2058145179" sldId="260"/>
        </pc:sldMkLst>
      </pc:sldChg>
      <pc:sldChg chg="delSp modSp mod">
        <pc:chgData name="Kristýna Bajgarová" userId="374f2f2b-aabc-49f7-93b5-f44f233957f6" providerId="ADAL" clId="{531E0939-89D9-4998-8C17-76E9A2DA329B}" dt="2024-09-23T23:01:04.381" v="63" actId="478"/>
        <pc:sldMkLst>
          <pc:docMk/>
          <pc:sldMk cId="2923354762" sldId="262"/>
        </pc:sldMkLst>
      </pc:sldChg>
      <pc:sldChg chg="delSp mod">
        <pc:chgData name="Kristýna Bajgarová" userId="374f2f2b-aabc-49f7-93b5-f44f233957f6" providerId="ADAL" clId="{531E0939-89D9-4998-8C17-76E9A2DA329B}" dt="2024-09-23T23:00:37.788" v="58" actId="478"/>
        <pc:sldMkLst>
          <pc:docMk/>
          <pc:sldMk cId="2714383939" sldId="264"/>
        </pc:sldMkLst>
      </pc:sldChg>
      <pc:sldChg chg="delSp modSp mod ord">
        <pc:chgData name="Kristýna Bajgarová" userId="374f2f2b-aabc-49f7-93b5-f44f233957f6" providerId="ADAL" clId="{531E0939-89D9-4998-8C17-76E9A2DA329B}" dt="2024-09-23T23:00:33.637" v="57" actId="478"/>
        <pc:sldMkLst>
          <pc:docMk/>
          <pc:sldMk cId="3157184445" sldId="267"/>
        </pc:sldMkLst>
      </pc:sldChg>
      <pc:sldChg chg="delSp mod">
        <pc:chgData name="Kristýna Bajgarová" userId="374f2f2b-aabc-49f7-93b5-f44f233957f6" providerId="ADAL" clId="{531E0939-89D9-4998-8C17-76E9A2DA329B}" dt="2024-09-23T23:00:42.463" v="59" actId="478"/>
        <pc:sldMkLst>
          <pc:docMk/>
          <pc:sldMk cId="560095441" sldId="268"/>
        </pc:sldMkLst>
      </pc:sldChg>
      <pc:sldChg chg="delSp mod">
        <pc:chgData name="Kristýna Bajgarová" userId="374f2f2b-aabc-49f7-93b5-f44f233957f6" providerId="ADAL" clId="{531E0939-89D9-4998-8C17-76E9A2DA329B}" dt="2024-09-23T23:00:50.726" v="60" actId="478"/>
        <pc:sldMkLst>
          <pc:docMk/>
          <pc:sldMk cId="3544535193" sldId="270"/>
        </pc:sldMkLst>
      </pc:sldChg>
      <pc:sldChg chg="delSp modSp mod">
        <pc:chgData name="Kristýna Bajgarová" userId="374f2f2b-aabc-49f7-93b5-f44f233957f6" providerId="ADAL" clId="{531E0939-89D9-4998-8C17-76E9A2DA329B}" dt="2024-09-23T23:01:09.196" v="64" actId="478"/>
        <pc:sldMkLst>
          <pc:docMk/>
          <pc:sldMk cId="1052820917" sldId="273"/>
        </pc:sldMkLst>
      </pc:sldChg>
      <pc:sldChg chg="delSp modSp mod">
        <pc:chgData name="Kristýna Bajgarová" userId="374f2f2b-aabc-49f7-93b5-f44f233957f6" providerId="ADAL" clId="{531E0939-89D9-4998-8C17-76E9A2DA329B}" dt="2024-09-23T23:01:14.420" v="65" actId="478"/>
        <pc:sldMkLst>
          <pc:docMk/>
          <pc:sldMk cId="761042355" sldId="275"/>
        </pc:sldMkLst>
      </pc:sldChg>
      <pc:sldChg chg="delSp mod">
        <pc:chgData name="Kristýna Bajgarová" userId="374f2f2b-aabc-49f7-93b5-f44f233957f6" providerId="ADAL" clId="{531E0939-89D9-4998-8C17-76E9A2DA329B}" dt="2024-09-23T23:01:20.267" v="66" actId="478"/>
        <pc:sldMkLst>
          <pc:docMk/>
          <pc:sldMk cId="1649792470" sldId="276"/>
        </pc:sldMkLst>
      </pc:sldChg>
      <pc:sldChg chg="delSp modSp mod">
        <pc:chgData name="Kristýna Bajgarová" userId="374f2f2b-aabc-49f7-93b5-f44f233957f6" providerId="ADAL" clId="{531E0939-89D9-4998-8C17-76E9A2DA329B}" dt="2024-09-23T23:00:55.022" v="61" actId="478"/>
        <pc:sldMkLst>
          <pc:docMk/>
          <pc:sldMk cId="4290880653" sldId="278"/>
        </pc:sldMkLst>
      </pc:sldChg>
      <pc:sldChg chg="addSp delSp modSp new mod setBg">
        <pc:chgData name="Kristýna Bajgarová" userId="374f2f2b-aabc-49f7-93b5-f44f233957f6" providerId="ADAL" clId="{531E0939-89D9-4998-8C17-76E9A2DA329B}" dt="2024-09-23T23:00:14.097" v="54" actId="478"/>
        <pc:sldMkLst>
          <pc:docMk/>
          <pc:sldMk cId="2687015571" sldId="279"/>
        </pc:sldMkLst>
      </pc:sldChg>
    </pc:docChg>
  </pc:docChgLst>
  <pc:docChgLst>
    <pc:chgData name="Kristýna Bajgarová" userId="374f2f2b-aabc-49f7-93b5-f44f233957f6" providerId="ADAL" clId="{745C69CA-71E1-49C7-B5C9-BDC1495FA5B6}"/>
    <pc:docChg chg="undo custSel addSld delSld modSld sldOrd modMainMaster">
      <pc:chgData name="Kristýna Bajgarová" userId="374f2f2b-aabc-49f7-93b5-f44f233957f6" providerId="ADAL" clId="{745C69CA-71E1-49C7-B5C9-BDC1495FA5B6}" dt="2025-09-24T08:02:43.717" v="1518" actId="47"/>
      <pc:docMkLst>
        <pc:docMk/>
      </pc:docMkLst>
      <pc:sldChg chg="addSp delSp modSp add mod setBg">
        <pc:chgData name="Kristýna Bajgarová" userId="374f2f2b-aabc-49f7-93b5-f44f233957f6" providerId="ADAL" clId="{745C69CA-71E1-49C7-B5C9-BDC1495FA5B6}" dt="2025-09-24T07:44:45.570" v="239" actId="207"/>
        <pc:sldMkLst>
          <pc:docMk/>
          <pc:sldMk cId="0" sldId="257"/>
        </pc:sldMkLst>
        <pc:spChg chg="mod">
          <ac:chgData name="Kristýna Bajgarová" userId="374f2f2b-aabc-49f7-93b5-f44f233957f6" providerId="ADAL" clId="{745C69CA-71E1-49C7-B5C9-BDC1495FA5B6}" dt="2025-09-24T07:44:45.570" v="239" actId="207"/>
          <ac:spMkLst>
            <pc:docMk/>
            <pc:sldMk cId="0" sldId="257"/>
            <ac:spMk id="3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1:03.764" v="107" actId="1076"/>
          <ac:spMkLst>
            <pc:docMk/>
            <pc:sldMk cId="0" sldId="257"/>
            <ac:spMk id="13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29:20.509" v="56" actId="1076"/>
          <ac:spMkLst>
            <pc:docMk/>
            <pc:sldMk cId="0" sldId="257"/>
            <ac:spMk id="14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29:43.098" v="58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27:15.427" v="33" actId="20577"/>
          <ac:spMkLst>
            <pc:docMk/>
            <pc:sldMk cId="0" sldId="257"/>
            <ac:spMk id="17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0:34.683" v="103" actId="20577"/>
          <ac:spMkLst>
            <pc:docMk/>
            <pc:sldMk cId="0" sldId="257"/>
            <ac:spMk id="18" creationId="{00000000-0000-0000-0000-000000000000}"/>
          </ac:spMkLst>
        </pc:spChg>
        <pc:picChg chg="del">
          <ac:chgData name="Kristýna Bajgarová" userId="374f2f2b-aabc-49f7-93b5-f44f233957f6" providerId="ADAL" clId="{745C69CA-71E1-49C7-B5C9-BDC1495FA5B6}" dt="2025-09-24T07:41:36.197" v="211" actId="478"/>
          <ac:picMkLst>
            <pc:docMk/>
            <pc:sldMk cId="0" sldId="257"/>
            <ac:picMk id="2" creationId="{00000000-0000-0000-0000-000000000000}"/>
          </ac:picMkLst>
        </pc:picChg>
        <pc:picChg chg="mod">
          <ac:chgData name="Kristýna Bajgarová" userId="374f2f2b-aabc-49f7-93b5-f44f233957f6" providerId="ADAL" clId="{745C69CA-71E1-49C7-B5C9-BDC1495FA5B6}" dt="2025-09-24T07:29:43.098" v="58" actId="1076"/>
          <ac:picMkLst>
            <pc:docMk/>
            <pc:sldMk cId="0" sldId="257"/>
            <ac:picMk id="16" creationId="{00000000-0000-0000-0000-000000000000}"/>
          </ac:picMkLst>
        </pc:picChg>
        <pc:picChg chg="add mod">
          <ac:chgData name="Kristýna Bajgarová" userId="374f2f2b-aabc-49f7-93b5-f44f233957f6" providerId="ADAL" clId="{745C69CA-71E1-49C7-B5C9-BDC1495FA5B6}" dt="2025-09-24T07:41:54.424" v="217" actId="1076"/>
          <ac:picMkLst>
            <pc:docMk/>
            <pc:sldMk cId="0" sldId="257"/>
            <ac:picMk id="19" creationId="{41B3C380-7F9F-69B4-0E31-E109CD0FAF56}"/>
          </ac:picMkLst>
        </pc:picChg>
      </pc:sldChg>
      <pc:sldChg chg="addSp modSp add mod setBg">
        <pc:chgData name="Kristýna Bajgarová" userId="374f2f2b-aabc-49f7-93b5-f44f233957f6" providerId="ADAL" clId="{745C69CA-71E1-49C7-B5C9-BDC1495FA5B6}" dt="2025-09-24T07:47:59.607" v="252"/>
        <pc:sldMkLst>
          <pc:docMk/>
          <pc:sldMk cId="0" sldId="258"/>
        </pc:sldMkLst>
        <pc:spChg chg="add mod">
          <ac:chgData name="Kristýna Bajgarová" userId="374f2f2b-aabc-49f7-93b5-f44f233957f6" providerId="ADAL" clId="{745C69CA-71E1-49C7-B5C9-BDC1495FA5B6}" dt="2025-09-24T07:45:29.285" v="245" actId="34135"/>
          <ac:spMkLst>
            <pc:docMk/>
            <pc:sldMk cId="0" sldId="258"/>
            <ac:spMk id="16" creationId="{478846A2-E863-BE92-3ED2-12D8B4BAAF4A}"/>
          </ac:spMkLst>
        </pc:spChg>
      </pc:sldChg>
      <pc:sldChg chg="addSp delSp modSp mod delDesignElem">
        <pc:chgData name="Kristýna Bajgarová" userId="374f2f2b-aabc-49f7-93b5-f44f233957f6" providerId="ADAL" clId="{745C69CA-71E1-49C7-B5C9-BDC1495FA5B6}" dt="2025-09-24T07:31:55.348" v="122"/>
        <pc:sldMkLst>
          <pc:docMk/>
          <pc:sldMk cId="411996394" sldId="259"/>
        </pc:sldMkLst>
        <pc:spChg chg="mod">
          <ac:chgData name="Kristýna Bajgarová" userId="374f2f2b-aabc-49f7-93b5-f44f233957f6" providerId="ADAL" clId="{745C69CA-71E1-49C7-B5C9-BDC1495FA5B6}" dt="2025-09-24T07:26:52.122" v="10" actId="20577"/>
          <ac:spMkLst>
            <pc:docMk/>
            <pc:sldMk cId="411996394" sldId="259"/>
            <ac:spMk id="63" creationId="{B4B29E99-75C0-B810-60B8-D9F05989B204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411996394" sldId="259"/>
            <ac:spMk id="64" creationId="{4D60F200-5EB0-B223-2439-C96C67F0FEE1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411996394" sldId="259"/>
            <ac:spMk id="66" creationId="{74067CD3-146F-6228-E362-39AA720C25F7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411996394" sldId="259"/>
            <ac:spMk id="68" creationId="{271C7E5C-A0F8-E9FA-56DB-31A257FD4EDB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411996394" sldId="259"/>
            <ac:spMk id="70" creationId="{33F70A3C-4474-2A39-470C-FD55A8837503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411996394" sldId="259"/>
            <ac:spMk id="74" creationId="{AFD5167C-AF48-26F0-7A9F-3F7643374872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411996394" sldId="259"/>
            <ac:spMk id="76" creationId="{87B30A01-FCA8-86A5-A840-C32A3BE2EDD6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411996394" sldId="259"/>
            <ac:spMk id="84" creationId="{BAC3F7D4-9613-0E1F-901C-98FE831DEBC0}"/>
          </ac:spMkLst>
        </pc:spChg>
      </pc:sldChg>
      <pc:sldChg chg="addSp delSp ord delDesignElem">
        <pc:chgData name="Kristýna Bajgarová" userId="374f2f2b-aabc-49f7-93b5-f44f233957f6" providerId="ADAL" clId="{745C69CA-71E1-49C7-B5C9-BDC1495FA5B6}" dt="2025-09-24T07:45:03.862" v="241"/>
        <pc:sldMkLst>
          <pc:docMk/>
          <pc:sldMk cId="2058145179" sldId="260"/>
        </pc:sldMkLst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058145179" sldId="260"/>
            <ac:spMk id="41" creationId="{9203DE33-2CD4-4CA8-9AF3-37C3B65133B0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058145179" sldId="260"/>
            <ac:spMk id="43" creationId="{0AF57B88-1D4C-41FA-A761-EC1DD10C35CB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058145179" sldId="260"/>
            <ac:spMk id="45" creationId="{D2548F45-5164-4ABB-8212-7F293FDED8D4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058145179" sldId="260"/>
            <ac:spMk id="47" creationId="{5E81CCFB-7BEF-4186-86FB-D09450B4D02D}"/>
          </ac:spMkLst>
        </pc:spChg>
      </pc:sldChg>
      <pc:sldChg chg="addSp delSp modSp add del mod">
        <pc:chgData name="Kristýna Bajgarová" userId="374f2f2b-aabc-49f7-93b5-f44f233957f6" providerId="ADAL" clId="{745C69CA-71E1-49C7-B5C9-BDC1495FA5B6}" dt="2025-09-24T07:38:14.048" v="186" actId="47"/>
        <pc:sldMkLst>
          <pc:docMk/>
          <pc:sldMk cId="0" sldId="261"/>
        </pc:sldMkLst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3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4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5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6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7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8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9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10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11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7:45.625" v="179" actId="1076"/>
          <ac:spMkLst>
            <pc:docMk/>
            <pc:sldMk cId="0" sldId="261"/>
            <ac:spMk id="12" creationId="{00000000-0000-0000-0000-000000000000}"/>
          </ac:spMkLst>
        </pc:spChg>
        <pc:picChg chg="del">
          <ac:chgData name="Kristýna Bajgarová" userId="374f2f2b-aabc-49f7-93b5-f44f233957f6" providerId="ADAL" clId="{745C69CA-71E1-49C7-B5C9-BDC1495FA5B6}" dt="2025-09-24T07:37:32.570" v="174" actId="478"/>
          <ac:picMkLst>
            <pc:docMk/>
            <pc:sldMk cId="0" sldId="261"/>
            <ac:picMk id="2" creationId="{00000000-0000-0000-0000-000000000000}"/>
          </ac:picMkLst>
        </pc:picChg>
        <pc:picChg chg="add del mod">
          <ac:chgData name="Kristýna Bajgarová" userId="374f2f2b-aabc-49f7-93b5-f44f233957f6" providerId="ADAL" clId="{745C69CA-71E1-49C7-B5C9-BDC1495FA5B6}" dt="2025-09-24T07:37:39.650" v="178" actId="478"/>
          <ac:picMkLst>
            <pc:docMk/>
            <pc:sldMk cId="0" sldId="261"/>
            <ac:picMk id="13" creationId="{ECCB0125-826E-CD3B-C32F-E812FBAD3381}"/>
          </ac:picMkLst>
        </pc:picChg>
        <pc:picChg chg="add del mod">
          <ac:chgData name="Kristýna Bajgarová" userId="374f2f2b-aabc-49f7-93b5-f44f233957f6" providerId="ADAL" clId="{745C69CA-71E1-49C7-B5C9-BDC1495FA5B6}" dt="2025-09-24T07:37:59.581" v="185" actId="478"/>
          <ac:picMkLst>
            <pc:docMk/>
            <pc:sldMk cId="0" sldId="261"/>
            <ac:picMk id="14" creationId="{2C63837A-1EAF-FCC1-5BCE-E7D8470E2788}"/>
          </ac:picMkLst>
        </pc:picChg>
      </pc:sldChg>
      <pc:sldChg chg="addSp delSp delDesignElem">
        <pc:chgData name="Kristýna Bajgarová" userId="374f2f2b-aabc-49f7-93b5-f44f233957f6" providerId="ADAL" clId="{745C69CA-71E1-49C7-B5C9-BDC1495FA5B6}" dt="2025-09-24T07:31:55.348" v="122"/>
        <pc:sldMkLst>
          <pc:docMk/>
          <pc:sldMk cId="2923354762" sldId="262"/>
        </pc:sldMkLst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923354762" sldId="262"/>
            <ac:spMk id="26" creationId="{2EB492CD-616E-47F8-933B-5E2D952A0593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923354762" sldId="262"/>
            <ac:spMk id="27" creationId="{59383CF9-23B5-4335-9B21-1791C4CF1C75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923354762" sldId="262"/>
            <ac:spMk id="28" creationId="{0007FE00-9498-4706-B255-6437B0252C02}"/>
          </ac:spMkLst>
        </pc:spChg>
      </pc:sldChg>
      <pc:sldChg chg="addSp delSp modSp add mod setBg">
        <pc:chgData name="Kristýna Bajgarová" userId="374f2f2b-aabc-49f7-93b5-f44f233957f6" providerId="ADAL" clId="{745C69CA-71E1-49C7-B5C9-BDC1495FA5B6}" dt="2025-09-24T07:52:58.318" v="636"/>
        <pc:sldMkLst>
          <pc:docMk/>
          <pc:sldMk cId="0" sldId="263"/>
        </pc:sldMkLst>
        <pc:spChg chg="mod">
          <ac:chgData name="Kristýna Bajgarová" userId="374f2f2b-aabc-49f7-93b5-f44f233957f6" providerId="ADAL" clId="{745C69CA-71E1-49C7-B5C9-BDC1495FA5B6}" dt="2025-09-24T07:51:16.851" v="620" actId="207"/>
          <ac:spMkLst>
            <pc:docMk/>
            <pc:sldMk cId="0" sldId="263"/>
            <ac:spMk id="3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40:16.976" v="203" actId="14100"/>
          <ac:spMkLst>
            <pc:docMk/>
            <pc:sldMk cId="0" sldId="263"/>
            <ac:spMk id="10" creationId="{00000000-0000-0000-0000-000000000000}"/>
          </ac:spMkLst>
        </pc:spChg>
        <pc:spChg chg="add mod">
          <ac:chgData name="Kristýna Bajgarová" userId="374f2f2b-aabc-49f7-93b5-f44f233957f6" providerId="ADAL" clId="{745C69CA-71E1-49C7-B5C9-BDC1495FA5B6}" dt="2025-09-24T07:51:11.661" v="619" actId="207"/>
          <ac:spMkLst>
            <pc:docMk/>
            <pc:sldMk cId="0" sldId="263"/>
            <ac:spMk id="11" creationId="{8387FC66-ABD3-9EAB-D119-0C9CE34E4178}"/>
          </ac:spMkLst>
        </pc:spChg>
        <pc:spChg chg="add mod">
          <ac:chgData name="Kristýna Bajgarová" userId="374f2f2b-aabc-49f7-93b5-f44f233957f6" providerId="ADAL" clId="{745C69CA-71E1-49C7-B5C9-BDC1495FA5B6}" dt="2025-09-24T07:42:49.645" v="220" actId="1076"/>
          <ac:spMkLst>
            <pc:docMk/>
            <pc:sldMk cId="0" sldId="263"/>
            <ac:spMk id="13" creationId="{C1C6B353-C629-298B-DCB7-4C9587CD6CD2}"/>
          </ac:spMkLst>
        </pc:spChg>
        <pc:picChg chg="mod">
          <ac:chgData name="Kristýna Bajgarová" userId="374f2f2b-aabc-49f7-93b5-f44f233957f6" providerId="ADAL" clId="{745C69CA-71E1-49C7-B5C9-BDC1495FA5B6}" dt="2025-09-24T07:52:33.376" v="633"/>
          <ac:picMkLst>
            <pc:docMk/>
            <pc:sldMk cId="0" sldId="263"/>
            <ac:picMk id="4" creationId="{00000000-0000-0000-0000-000000000000}"/>
          </ac:picMkLst>
        </pc:picChg>
        <pc:picChg chg="mod">
          <ac:chgData name="Kristýna Bajgarová" userId="374f2f2b-aabc-49f7-93b5-f44f233957f6" providerId="ADAL" clId="{745C69CA-71E1-49C7-B5C9-BDC1495FA5B6}" dt="2025-09-24T07:52:39.910" v="635"/>
          <ac:picMkLst>
            <pc:docMk/>
            <pc:sldMk cId="0" sldId="263"/>
            <ac:picMk id="6" creationId="{00000000-0000-0000-0000-000000000000}"/>
          </ac:picMkLst>
        </pc:picChg>
        <pc:picChg chg="mod">
          <ac:chgData name="Kristýna Bajgarová" userId="374f2f2b-aabc-49f7-93b5-f44f233957f6" providerId="ADAL" clId="{745C69CA-71E1-49C7-B5C9-BDC1495FA5B6}" dt="2025-09-24T07:52:29.340" v="632"/>
          <ac:picMkLst>
            <pc:docMk/>
            <pc:sldMk cId="0" sldId="263"/>
            <ac:picMk id="8" creationId="{00000000-0000-0000-0000-000000000000}"/>
          </ac:picMkLst>
        </pc:picChg>
        <pc:picChg chg="add mod">
          <ac:chgData name="Kristýna Bajgarová" userId="374f2f2b-aabc-49f7-93b5-f44f233957f6" providerId="ADAL" clId="{745C69CA-71E1-49C7-B5C9-BDC1495FA5B6}" dt="2025-09-24T07:42:49.645" v="220" actId="1076"/>
          <ac:picMkLst>
            <pc:docMk/>
            <pc:sldMk cId="0" sldId="263"/>
            <ac:picMk id="12" creationId="{8EFAD124-F27E-5F88-EAE3-A25E813854AE}"/>
          </ac:picMkLst>
        </pc:picChg>
        <pc:picChg chg="add del mod">
          <ac:chgData name="Kristýna Bajgarová" userId="374f2f2b-aabc-49f7-93b5-f44f233957f6" providerId="ADAL" clId="{745C69CA-71E1-49C7-B5C9-BDC1495FA5B6}" dt="2025-09-24T07:52:14.348" v="628" actId="478"/>
          <ac:picMkLst>
            <pc:docMk/>
            <pc:sldMk cId="0" sldId="263"/>
            <ac:picMk id="14" creationId="{E9C0C246-87D1-2E0B-2D71-961C20E1D446}"/>
          </ac:picMkLst>
        </pc:picChg>
      </pc:sldChg>
      <pc:sldChg chg="addSp delSp del delDesignElem">
        <pc:chgData name="Kristýna Bajgarová" userId="374f2f2b-aabc-49f7-93b5-f44f233957f6" providerId="ADAL" clId="{745C69CA-71E1-49C7-B5C9-BDC1495FA5B6}" dt="2025-09-24T07:34:22.957" v="152" actId="47"/>
        <pc:sldMkLst>
          <pc:docMk/>
          <pc:sldMk cId="2714383939" sldId="264"/>
        </pc:sldMkLst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714383939" sldId="264"/>
            <ac:spMk id="16" creationId="{D4974D33-8DC5-464E-8C6D-BE58F0669C17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714383939" sldId="264"/>
            <ac:spMk id="17" creationId="{F13C74B1-5B17-4795-BED0-7140497B445A}"/>
          </ac:spMkLst>
        </pc:spChg>
      </pc:sldChg>
      <pc:sldChg chg="del">
        <pc:chgData name="Kristýna Bajgarová" userId="374f2f2b-aabc-49f7-93b5-f44f233957f6" providerId="ADAL" clId="{745C69CA-71E1-49C7-B5C9-BDC1495FA5B6}" dt="2025-09-24T07:31:11.477" v="108" actId="47"/>
        <pc:sldMkLst>
          <pc:docMk/>
          <pc:sldMk cId="3157184445" sldId="267"/>
        </pc:sldMkLst>
      </pc:sldChg>
      <pc:sldChg chg="addSp delSp del delDesignElem">
        <pc:chgData name="Kristýna Bajgarová" userId="374f2f2b-aabc-49f7-93b5-f44f233957f6" providerId="ADAL" clId="{745C69CA-71E1-49C7-B5C9-BDC1495FA5B6}" dt="2025-09-24T07:36:21.651" v="171" actId="47"/>
        <pc:sldMkLst>
          <pc:docMk/>
          <pc:sldMk cId="560095441" sldId="268"/>
        </pc:sldMkLst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560095441" sldId="268"/>
            <ac:spMk id="57" creationId="{DB304A14-32D0-4873-B914-423ED7B8DAFD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560095441" sldId="268"/>
            <ac:spMk id="59" creationId="{1D460C86-854F-4FB3-ABC2-E823D8FEB9DB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560095441" sldId="268"/>
            <ac:spMk id="61" creationId="{BB48116A-278A-4CC5-89D3-9DE8E8FF1245}"/>
          </ac:spMkLst>
        </pc:spChg>
      </pc:sldChg>
      <pc:sldChg chg="addSp delSp delDesignElem">
        <pc:chgData name="Kristýna Bajgarová" userId="374f2f2b-aabc-49f7-93b5-f44f233957f6" providerId="ADAL" clId="{745C69CA-71E1-49C7-B5C9-BDC1495FA5B6}" dt="2025-09-24T07:31:55.348" v="122"/>
        <pc:sldMkLst>
          <pc:docMk/>
          <pc:sldMk cId="3544535193" sldId="270"/>
        </pc:sldMkLst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3544535193" sldId="270"/>
            <ac:spMk id="43" creationId="{F227E5B6-9132-43CA-B503-37A18562ADF2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3544535193" sldId="270"/>
            <ac:spMk id="44" creationId="{362D44EE-C852-4460-B8B5-C4F2BC20510C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3544535193" sldId="270"/>
            <ac:spMk id="45" creationId="{03C2051E-A88D-48E5-BACF-AAED17892722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3544535193" sldId="270"/>
            <ac:spMk id="46" creationId="{658970D8-8D1D-4B5C-894B-E871CC86543D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3544535193" sldId="270"/>
            <ac:spMk id="47" creationId="{7821A508-2985-4905-874A-527429BAABFA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3544535193" sldId="270"/>
            <ac:spMk id="49" creationId="{D2929CB1-0E3C-4B2D-ADC5-0154FB33BA44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3544535193" sldId="270"/>
            <ac:spMk id="51" creationId="{5F2F0C84-BE8C-4DC2-A6D3-30349A801D5C}"/>
          </ac:spMkLst>
        </pc:spChg>
      </pc:sldChg>
      <pc:sldChg chg="addSp delSp del delDesignElem">
        <pc:chgData name="Kristýna Bajgarová" userId="374f2f2b-aabc-49f7-93b5-f44f233957f6" providerId="ADAL" clId="{745C69CA-71E1-49C7-B5C9-BDC1495FA5B6}" dt="2025-09-24T07:42:11.991" v="218" actId="47"/>
        <pc:sldMkLst>
          <pc:docMk/>
          <pc:sldMk cId="1052820917" sldId="273"/>
        </pc:sldMkLst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1052820917" sldId="273"/>
            <ac:spMk id="17" creationId="{06DA9DF9-31F7-4056-B42E-878CC92417B8}"/>
          </ac:spMkLst>
        </pc:spChg>
      </pc:sldChg>
      <pc:sldChg chg="addSp delSp modSp mod delDesignElem">
        <pc:chgData name="Kristýna Bajgarová" userId="374f2f2b-aabc-49f7-93b5-f44f233957f6" providerId="ADAL" clId="{745C69CA-71E1-49C7-B5C9-BDC1495FA5B6}" dt="2025-09-24T07:40:41.842" v="210" actId="20577"/>
        <pc:sldMkLst>
          <pc:docMk/>
          <pc:sldMk cId="761042355" sldId="275"/>
        </pc:sldMkLst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761042355" sldId="275"/>
            <ac:spMk id="10" creationId="{2659FDB4-FCBE-4A89-B46D-43D4FA54464D}"/>
          </ac:spMkLst>
        </pc:spChg>
        <pc:graphicFrameChg chg="modGraphic">
          <ac:chgData name="Kristýna Bajgarová" userId="374f2f2b-aabc-49f7-93b5-f44f233957f6" providerId="ADAL" clId="{745C69CA-71E1-49C7-B5C9-BDC1495FA5B6}" dt="2025-09-24T07:40:41.842" v="210" actId="20577"/>
          <ac:graphicFrameMkLst>
            <pc:docMk/>
            <pc:sldMk cId="761042355" sldId="275"/>
            <ac:graphicFrameMk id="25" creationId="{13A9C4DE-9BAC-B97E-05D3-A18DB53ADA28}"/>
          </ac:graphicFrameMkLst>
        </pc:graphicFrameChg>
        <pc:cxnChg chg="add del">
          <ac:chgData name="Kristýna Bajgarová" userId="374f2f2b-aabc-49f7-93b5-f44f233957f6" providerId="ADAL" clId="{745C69CA-71E1-49C7-B5C9-BDC1495FA5B6}" dt="2025-09-24T07:31:55.348" v="122"/>
          <ac:cxnSpMkLst>
            <pc:docMk/>
            <pc:sldMk cId="761042355" sldId="275"/>
            <ac:cxnSpMk id="12" creationId="{C8F51B3F-8331-4E4A-AE96-D47B1006EEAD}"/>
          </ac:cxnSpMkLst>
        </pc:cxnChg>
      </pc:sldChg>
      <pc:sldChg chg="addSp delSp delDesignElem">
        <pc:chgData name="Kristýna Bajgarová" userId="374f2f2b-aabc-49f7-93b5-f44f233957f6" providerId="ADAL" clId="{745C69CA-71E1-49C7-B5C9-BDC1495FA5B6}" dt="2025-09-24T07:31:55.348" v="122"/>
        <pc:sldMkLst>
          <pc:docMk/>
          <pc:sldMk cId="1649792470" sldId="276"/>
        </pc:sldMkLst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1649792470" sldId="276"/>
            <ac:spMk id="21" creationId="{3ECA69A1-7536-43AC-85EF-C7106179F5ED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1649792470" sldId="276"/>
            <ac:spMk id="22" creationId="{F3060C83-F051-4F0E-ABAD-AA0DFC48B218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1649792470" sldId="276"/>
            <ac:spMk id="23" creationId="{83C98ABE-055B-441F-B07E-44F97F083C39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1649792470" sldId="276"/>
            <ac:spMk id="24" creationId="{29FDB030-9B49-4CED-8CCD-4D99382388AC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1649792470" sldId="276"/>
            <ac:spMk id="25" creationId="{3783CA14-24A1-485C-8B30-D6A5D87987AD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1649792470" sldId="276"/>
            <ac:spMk id="26" creationId="{9A97C86A-04D6-40F7-AE84-31AB43E6A846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1649792470" sldId="276"/>
            <ac:spMk id="29" creationId="{FF9F2414-84E8-453E-B1F3-389FDE8192D9}"/>
          </ac:spMkLst>
        </pc:spChg>
      </pc:sldChg>
      <pc:sldChg chg="addSp delSp modSp mod setBg delDesignElem">
        <pc:chgData name="Kristýna Bajgarová" userId="374f2f2b-aabc-49f7-93b5-f44f233957f6" providerId="ADAL" clId="{745C69CA-71E1-49C7-B5C9-BDC1495FA5B6}" dt="2025-09-24T07:50:49.079" v="618" actId="1076"/>
        <pc:sldMkLst>
          <pc:docMk/>
          <pc:sldMk cId="4290880653" sldId="278"/>
        </pc:sldMkLst>
        <pc:spChg chg="add mod">
          <ac:chgData name="Kristýna Bajgarová" userId="374f2f2b-aabc-49f7-93b5-f44f233957f6" providerId="ADAL" clId="{745C69CA-71E1-49C7-B5C9-BDC1495FA5B6}" dt="2025-09-24T07:49:56.402" v="518" actId="1076"/>
          <ac:spMkLst>
            <pc:docMk/>
            <pc:sldMk cId="4290880653" sldId="278"/>
            <ac:spMk id="3" creationId="{650E5521-00AE-5399-0F06-ACEBA0405723}"/>
          </ac:spMkLst>
        </pc:spChg>
        <pc:spChg chg="mod">
          <ac:chgData name="Kristýna Bajgarová" userId="374f2f2b-aabc-49f7-93b5-f44f233957f6" providerId="ADAL" clId="{745C69CA-71E1-49C7-B5C9-BDC1495FA5B6}" dt="2025-09-24T07:37:13.207" v="172" actId="20577"/>
          <ac:spMkLst>
            <pc:docMk/>
            <pc:sldMk cId="4290880653" sldId="278"/>
            <ac:spMk id="4" creationId="{97D895EB-C119-9C42-16A2-1AE6DB476D7E}"/>
          </ac:spMkLst>
        </pc:spChg>
        <pc:spChg chg="add mod">
          <ac:chgData name="Kristýna Bajgarová" userId="374f2f2b-aabc-49f7-93b5-f44f233957f6" providerId="ADAL" clId="{745C69CA-71E1-49C7-B5C9-BDC1495FA5B6}" dt="2025-09-24T07:50:49.079" v="618" actId="1076"/>
          <ac:spMkLst>
            <pc:docMk/>
            <pc:sldMk cId="4290880653" sldId="278"/>
            <ac:spMk id="7" creationId="{791138E9-605F-0DFF-E52A-7810619DACC4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4290880653" sldId="278"/>
            <ac:spMk id="11" creationId="{2B97F24A-32CE-4C1C-A50D-3016B394DCFB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4290880653" sldId="278"/>
            <ac:spMk id="13" creationId="{CD8B4F24-440B-49E9-B85D-733523DC064B}"/>
          </ac:spMkLst>
        </pc:spChg>
        <pc:picChg chg="add del mod">
          <ac:chgData name="Kristýna Bajgarová" userId="374f2f2b-aabc-49f7-93b5-f44f233957f6" providerId="ADAL" clId="{745C69CA-71E1-49C7-B5C9-BDC1495FA5B6}" dt="2025-09-24T07:49:39.277" v="511" actId="478"/>
          <ac:picMkLst>
            <pc:docMk/>
            <pc:sldMk cId="4290880653" sldId="278"/>
            <ac:picMk id="5" creationId="{0B7658F6-E3F9-D7AF-6A8A-1D5B87F0E432}"/>
          </ac:picMkLst>
        </pc:picChg>
        <pc:picChg chg="mod">
          <ac:chgData name="Kristýna Bajgarová" userId="374f2f2b-aabc-49f7-93b5-f44f233957f6" providerId="ADAL" clId="{745C69CA-71E1-49C7-B5C9-BDC1495FA5B6}" dt="2025-09-24T07:50:01.283" v="520" actId="1076"/>
          <ac:picMkLst>
            <pc:docMk/>
            <pc:sldMk cId="4290880653" sldId="278"/>
            <ac:picMk id="6" creationId="{3A37139C-CD36-61DE-E089-7336748C52B8}"/>
          </ac:picMkLst>
        </pc:picChg>
        <pc:picChg chg="add mod">
          <ac:chgData name="Kristýna Bajgarová" userId="374f2f2b-aabc-49f7-93b5-f44f233957f6" providerId="ADAL" clId="{745C69CA-71E1-49C7-B5C9-BDC1495FA5B6}" dt="2025-09-24T07:49:59.492" v="519" actId="1076"/>
          <ac:picMkLst>
            <pc:docMk/>
            <pc:sldMk cId="4290880653" sldId="278"/>
            <ac:picMk id="8" creationId="{E242A20F-7430-3E48-18CF-E00888BC5BC1}"/>
          </ac:picMkLst>
        </pc:picChg>
      </pc:sldChg>
      <pc:sldChg chg="addSp delSp delDesignElem">
        <pc:chgData name="Kristýna Bajgarová" userId="374f2f2b-aabc-49f7-93b5-f44f233957f6" providerId="ADAL" clId="{745C69CA-71E1-49C7-B5C9-BDC1495FA5B6}" dt="2025-09-24T07:31:55.348" v="122"/>
        <pc:sldMkLst>
          <pc:docMk/>
          <pc:sldMk cId="2687015571" sldId="279"/>
        </pc:sldMkLst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687015571" sldId="279"/>
            <ac:spMk id="26" creationId="{6753252F-4873-4F63-801D-CC719279A7D5}"/>
          </ac:spMkLst>
        </pc:spChg>
        <pc:spChg chg="add del">
          <ac:chgData name="Kristýna Bajgarová" userId="374f2f2b-aabc-49f7-93b5-f44f233957f6" providerId="ADAL" clId="{745C69CA-71E1-49C7-B5C9-BDC1495FA5B6}" dt="2025-09-24T07:31:55.348" v="122"/>
          <ac:spMkLst>
            <pc:docMk/>
            <pc:sldMk cId="2687015571" sldId="279"/>
            <ac:spMk id="27" creationId="{047C8CCB-F95D-4249-92DD-651249D3535A}"/>
          </ac:spMkLst>
        </pc:spChg>
      </pc:sldChg>
      <pc:sldChg chg="modSp add del mod">
        <pc:chgData name="Kristýna Bajgarová" userId="374f2f2b-aabc-49f7-93b5-f44f233957f6" providerId="ADAL" clId="{745C69CA-71E1-49C7-B5C9-BDC1495FA5B6}" dt="2025-09-24T07:34:26.030" v="153" actId="47"/>
        <pc:sldMkLst>
          <pc:docMk/>
          <pc:sldMk cId="0" sldId="280"/>
        </pc:sldMkLst>
        <pc:picChg chg="mod">
          <ac:chgData name="Kristýna Bajgarová" userId="374f2f2b-aabc-49f7-93b5-f44f233957f6" providerId="ADAL" clId="{745C69CA-71E1-49C7-B5C9-BDC1495FA5B6}" dt="2025-09-24T07:33:44.908" v="143" actId="1076"/>
          <ac:picMkLst>
            <pc:docMk/>
            <pc:sldMk cId="0" sldId="280"/>
            <ac:picMk id="2" creationId="{00000000-0000-0000-0000-000000000000}"/>
          </ac:picMkLst>
        </pc:picChg>
      </pc:sldChg>
      <pc:sldChg chg="addSp delSp modSp add mod">
        <pc:chgData name="Kristýna Bajgarová" userId="374f2f2b-aabc-49f7-93b5-f44f233957f6" providerId="ADAL" clId="{745C69CA-71E1-49C7-B5C9-BDC1495FA5B6}" dt="2025-09-24T07:34:51.740" v="169" actId="20577"/>
        <pc:sldMkLst>
          <pc:docMk/>
          <pc:sldMk cId="3149179469" sldId="281"/>
        </pc:sldMkLst>
        <pc:spChg chg="del mod">
          <ac:chgData name="Kristýna Bajgarová" userId="374f2f2b-aabc-49f7-93b5-f44f233957f6" providerId="ADAL" clId="{745C69CA-71E1-49C7-B5C9-BDC1495FA5B6}" dt="2025-09-24T07:33:01.882" v="133" actId="478"/>
          <ac:spMkLst>
            <pc:docMk/>
            <pc:sldMk cId="3149179469" sldId="281"/>
            <ac:spMk id="2" creationId="{1D5A4DB9-9923-A6AE-AB95-0DDB939B1363}"/>
          </ac:spMkLst>
        </pc:spChg>
        <pc:spChg chg="add del mod">
          <ac:chgData name="Kristýna Bajgarová" userId="374f2f2b-aabc-49f7-93b5-f44f233957f6" providerId="ADAL" clId="{745C69CA-71E1-49C7-B5C9-BDC1495FA5B6}" dt="2025-09-24T07:32:33.141" v="127" actId="478"/>
          <ac:spMkLst>
            <pc:docMk/>
            <pc:sldMk cId="3149179469" sldId="281"/>
            <ac:spMk id="4" creationId="{2418F556-D4E7-1F36-B54F-F18B6F73ECA5}"/>
          </ac:spMkLst>
        </pc:spChg>
        <pc:spChg chg="add del mod">
          <ac:chgData name="Kristýna Bajgarová" userId="374f2f2b-aabc-49f7-93b5-f44f233957f6" providerId="ADAL" clId="{745C69CA-71E1-49C7-B5C9-BDC1495FA5B6}" dt="2025-09-24T07:32:59.765" v="132" actId="478"/>
          <ac:spMkLst>
            <pc:docMk/>
            <pc:sldMk cId="3149179469" sldId="281"/>
            <ac:spMk id="6" creationId="{311EB2A1-D150-223A-32AD-5DF87302E542}"/>
          </ac:spMkLst>
        </pc:spChg>
        <pc:spChg chg="add mod">
          <ac:chgData name="Kristýna Bajgarová" userId="374f2f2b-aabc-49f7-93b5-f44f233957f6" providerId="ADAL" clId="{745C69CA-71E1-49C7-B5C9-BDC1495FA5B6}" dt="2025-09-24T07:34:02.061" v="148" actId="1076"/>
          <ac:spMkLst>
            <pc:docMk/>
            <pc:sldMk cId="3149179469" sldId="281"/>
            <ac:spMk id="8" creationId="{51156958-7280-7C4A-9936-B2C8DADC2666}"/>
          </ac:spMkLst>
        </pc:spChg>
        <pc:spChg chg="add mod">
          <ac:chgData name="Kristýna Bajgarová" userId="374f2f2b-aabc-49f7-93b5-f44f233957f6" providerId="ADAL" clId="{745C69CA-71E1-49C7-B5C9-BDC1495FA5B6}" dt="2025-09-24T07:34:02.061" v="148" actId="1076"/>
          <ac:spMkLst>
            <pc:docMk/>
            <pc:sldMk cId="3149179469" sldId="281"/>
            <ac:spMk id="10" creationId="{3F2E15BA-D5B0-0F59-CC18-00B13A7C1E2F}"/>
          </ac:spMkLst>
        </pc:spChg>
        <pc:spChg chg="add mod">
          <ac:chgData name="Kristýna Bajgarová" userId="374f2f2b-aabc-49f7-93b5-f44f233957f6" providerId="ADAL" clId="{745C69CA-71E1-49C7-B5C9-BDC1495FA5B6}" dt="2025-09-24T07:34:02.061" v="148" actId="1076"/>
          <ac:spMkLst>
            <pc:docMk/>
            <pc:sldMk cId="3149179469" sldId="281"/>
            <ac:spMk id="11" creationId="{4D766969-0710-F6C9-1B9B-3E200AA37242}"/>
          </ac:spMkLst>
        </pc:spChg>
        <pc:spChg chg="add mod">
          <ac:chgData name="Kristýna Bajgarová" userId="374f2f2b-aabc-49f7-93b5-f44f233957f6" providerId="ADAL" clId="{745C69CA-71E1-49C7-B5C9-BDC1495FA5B6}" dt="2025-09-24T07:34:02.061" v="148" actId="1076"/>
          <ac:spMkLst>
            <pc:docMk/>
            <pc:sldMk cId="3149179469" sldId="281"/>
            <ac:spMk id="12" creationId="{529763B1-BB60-78D4-B902-1BFE7DADF061}"/>
          </ac:spMkLst>
        </pc:spChg>
        <pc:spChg chg="add mod">
          <ac:chgData name="Kristýna Bajgarová" userId="374f2f2b-aabc-49f7-93b5-f44f233957f6" providerId="ADAL" clId="{745C69CA-71E1-49C7-B5C9-BDC1495FA5B6}" dt="2025-09-24T07:34:51.740" v="169" actId="20577"/>
          <ac:spMkLst>
            <pc:docMk/>
            <pc:sldMk cId="3149179469" sldId="281"/>
            <ac:spMk id="13" creationId="{46E55BBA-6439-EA97-6F8B-3F7DA76FEE40}"/>
          </ac:spMkLst>
        </pc:spChg>
        <pc:spChg chg="add mod">
          <ac:chgData name="Kristýna Bajgarová" userId="374f2f2b-aabc-49f7-93b5-f44f233957f6" providerId="ADAL" clId="{745C69CA-71E1-49C7-B5C9-BDC1495FA5B6}" dt="2025-09-24T07:34:02.061" v="148" actId="1076"/>
          <ac:spMkLst>
            <pc:docMk/>
            <pc:sldMk cId="3149179469" sldId="281"/>
            <ac:spMk id="14" creationId="{372E2128-C926-610B-7420-E3E86012337C}"/>
          </ac:spMkLst>
        </pc:spChg>
        <pc:spChg chg="add mod">
          <ac:chgData name="Kristýna Bajgarová" userId="374f2f2b-aabc-49f7-93b5-f44f233957f6" providerId="ADAL" clId="{745C69CA-71E1-49C7-B5C9-BDC1495FA5B6}" dt="2025-09-24T07:34:02.061" v="148" actId="1076"/>
          <ac:spMkLst>
            <pc:docMk/>
            <pc:sldMk cId="3149179469" sldId="281"/>
            <ac:spMk id="15" creationId="{0CB08151-E435-3C4F-16E8-596FFF293172}"/>
          </ac:spMkLst>
        </pc:spChg>
        <pc:spChg chg="add del mod">
          <ac:chgData name="Kristýna Bajgarová" userId="374f2f2b-aabc-49f7-93b5-f44f233957f6" providerId="ADAL" clId="{745C69CA-71E1-49C7-B5C9-BDC1495FA5B6}" dt="2025-09-24T07:33:03.645" v="134" actId="478"/>
          <ac:spMkLst>
            <pc:docMk/>
            <pc:sldMk cId="3149179469" sldId="281"/>
            <ac:spMk id="19" creationId="{2C675B57-8655-3DA4-9307-CFA4D3853ACF}"/>
          </ac:spMkLst>
        </pc:spChg>
        <pc:spChg chg="add del mod">
          <ac:chgData name="Kristýna Bajgarová" userId="374f2f2b-aabc-49f7-93b5-f44f233957f6" providerId="ADAL" clId="{745C69CA-71E1-49C7-B5C9-BDC1495FA5B6}" dt="2025-09-24T07:34:33.584" v="154" actId="478"/>
          <ac:spMkLst>
            <pc:docMk/>
            <pc:sldMk cId="3149179469" sldId="281"/>
            <ac:spMk id="21" creationId="{699F3B2C-1477-7F6B-2D42-5671A157669B}"/>
          </ac:spMkLst>
        </pc:spChg>
        <pc:spChg chg="add del mod">
          <ac:chgData name="Kristýna Bajgarová" userId="374f2f2b-aabc-49f7-93b5-f44f233957f6" providerId="ADAL" clId="{745C69CA-71E1-49C7-B5C9-BDC1495FA5B6}" dt="2025-09-24T07:34:39.780" v="156" actId="478"/>
          <ac:spMkLst>
            <pc:docMk/>
            <pc:sldMk cId="3149179469" sldId="281"/>
            <ac:spMk id="23" creationId="{971A56FD-50AF-2AC2-5C3D-43C45B923B7B}"/>
          </ac:spMkLst>
        </pc:spChg>
        <pc:spChg chg="add mod">
          <ac:chgData name="Kristýna Bajgarová" userId="374f2f2b-aabc-49f7-93b5-f44f233957f6" providerId="ADAL" clId="{745C69CA-71E1-49C7-B5C9-BDC1495FA5B6}" dt="2025-09-24T07:34:42.504" v="157" actId="1076"/>
          <ac:spMkLst>
            <pc:docMk/>
            <pc:sldMk cId="3149179469" sldId="281"/>
            <ac:spMk id="24" creationId="{25670D7F-1925-6A6B-B4A8-5099B49CA5CA}"/>
          </ac:spMkLst>
        </pc:spChg>
        <pc:graphicFrameChg chg="del">
          <ac:chgData name="Kristýna Bajgarová" userId="374f2f2b-aabc-49f7-93b5-f44f233957f6" providerId="ADAL" clId="{745C69CA-71E1-49C7-B5C9-BDC1495FA5B6}" dt="2025-09-24T07:32:21.645" v="124" actId="478"/>
          <ac:graphicFrameMkLst>
            <pc:docMk/>
            <pc:sldMk cId="3149179469" sldId="281"/>
            <ac:graphicFrameMk id="9" creationId="{AA3A6329-7A22-B4FD-B6BC-EEE31E8E875C}"/>
          </ac:graphicFrameMkLst>
        </pc:graphicFrameChg>
        <pc:picChg chg="add del mod">
          <ac:chgData name="Kristýna Bajgarová" userId="374f2f2b-aabc-49f7-93b5-f44f233957f6" providerId="ADAL" clId="{745C69CA-71E1-49C7-B5C9-BDC1495FA5B6}" dt="2025-09-24T07:33:19.180" v="137" actId="478"/>
          <ac:picMkLst>
            <pc:docMk/>
            <pc:sldMk cId="3149179469" sldId="281"/>
            <ac:picMk id="5" creationId="{F6659BD5-7432-2D40-F1FF-1B1A129CA983}"/>
          </ac:picMkLst>
        </pc:picChg>
        <pc:picChg chg="add del mod">
          <ac:chgData name="Kristýna Bajgarová" userId="374f2f2b-aabc-49f7-93b5-f44f233957f6" providerId="ADAL" clId="{745C69CA-71E1-49C7-B5C9-BDC1495FA5B6}" dt="2025-09-24T07:33:47.132" v="144" actId="478"/>
          <ac:picMkLst>
            <pc:docMk/>
            <pc:sldMk cId="3149179469" sldId="281"/>
            <ac:picMk id="7" creationId="{3C2B4159-9E5F-B776-E1E9-90C65B856EAE}"/>
          </ac:picMkLst>
        </pc:picChg>
        <pc:picChg chg="add mod">
          <ac:chgData name="Kristýna Bajgarová" userId="374f2f2b-aabc-49f7-93b5-f44f233957f6" providerId="ADAL" clId="{745C69CA-71E1-49C7-B5C9-BDC1495FA5B6}" dt="2025-09-24T07:33:50.842" v="146" actId="1076"/>
          <ac:picMkLst>
            <pc:docMk/>
            <pc:sldMk cId="3149179469" sldId="281"/>
            <ac:picMk id="20" creationId="{7BAA2FBC-A345-24FE-A4D3-4AF4F893947B}"/>
          </ac:picMkLst>
        </pc:picChg>
      </pc:sldChg>
      <pc:sldChg chg="addSp delSp modSp add del mod setBg">
        <pc:chgData name="Kristýna Bajgarová" userId="374f2f2b-aabc-49f7-93b5-f44f233957f6" providerId="ADAL" clId="{745C69CA-71E1-49C7-B5C9-BDC1495FA5B6}" dt="2025-09-24T08:02:43.717" v="1518" actId="47"/>
        <pc:sldMkLst>
          <pc:docMk/>
          <pc:sldMk cId="0" sldId="282"/>
        </pc:sldMkLst>
        <pc:spChg chg="mod">
          <ac:chgData name="Kristýna Bajgarová" userId="374f2f2b-aabc-49f7-93b5-f44f233957f6" providerId="ADAL" clId="{745C69CA-71E1-49C7-B5C9-BDC1495FA5B6}" dt="2025-09-24T07:39:00.610" v="192" actId="1076"/>
          <ac:spMkLst>
            <pc:docMk/>
            <pc:sldMk cId="0" sldId="282"/>
            <ac:spMk id="5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9:00.610" v="192" actId="1076"/>
          <ac:spMkLst>
            <pc:docMk/>
            <pc:sldMk cId="0" sldId="282"/>
            <ac:spMk id="6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9:00.610" v="192" actId="1076"/>
          <ac:spMkLst>
            <pc:docMk/>
            <pc:sldMk cId="0" sldId="282"/>
            <ac:spMk id="7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9:00.610" v="192" actId="1076"/>
          <ac:spMkLst>
            <pc:docMk/>
            <pc:sldMk cId="0" sldId="282"/>
            <ac:spMk id="8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9:00.610" v="192" actId="1076"/>
          <ac:spMkLst>
            <pc:docMk/>
            <pc:sldMk cId="0" sldId="282"/>
            <ac:spMk id="9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9:00.610" v="192" actId="1076"/>
          <ac:spMkLst>
            <pc:docMk/>
            <pc:sldMk cId="0" sldId="282"/>
            <ac:spMk id="10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9:00.610" v="192" actId="1076"/>
          <ac:spMkLst>
            <pc:docMk/>
            <pc:sldMk cId="0" sldId="282"/>
            <ac:spMk id="11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9:00.610" v="192" actId="1076"/>
          <ac:spMkLst>
            <pc:docMk/>
            <pc:sldMk cId="0" sldId="282"/>
            <ac:spMk id="12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9:00.610" v="192" actId="1076"/>
          <ac:spMkLst>
            <pc:docMk/>
            <pc:sldMk cId="0" sldId="282"/>
            <ac:spMk id="14" creationId="{00000000-0000-0000-0000-000000000000}"/>
          </ac:spMkLst>
        </pc:spChg>
        <pc:spChg chg="mod">
          <ac:chgData name="Kristýna Bajgarová" userId="374f2f2b-aabc-49f7-93b5-f44f233957f6" providerId="ADAL" clId="{745C69CA-71E1-49C7-B5C9-BDC1495FA5B6}" dt="2025-09-24T07:39:39.132" v="200" actId="1076"/>
          <ac:spMkLst>
            <pc:docMk/>
            <pc:sldMk cId="0" sldId="282"/>
            <ac:spMk id="15" creationId="{00000000-0000-0000-0000-000000000000}"/>
          </ac:spMkLst>
        </pc:spChg>
        <pc:spChg chg="add mod">
          <ac:chgData name="Kristýna Bajgarová" userId="374f2f2b-aabc-49f7-93b5-f44f233957f6" providerId="ADAL" clId="{745C69CA-71E1-49C7-B5C9-BDC1495FA5B6}" dt="2025-09-24T07:45:39.781" v="247" actId="34135"/>
          <ac:spMkLst>
            <pc:docMk/>
            <pc:sldMk cId="0" sldId="282"/>
            <ac:spMk id="17" creationId="{372B12B2-CB70-60CF-D6CA-4F5A1B6E4DB3}"/>
          </ac:spMkLst>
        </pc:spChg>
        <pc:picChg chg="del mod">
          <ac:chgData name="Kristýna Bajgarová" userId="374f2f2b-aabc-49f7-93b5-f44f233957f6" providerId="ADAL" clId="{745C69CA-71E1-49C7-B5C9-BDC1495FA5B6}" dt="2025-09-24T07:38:53.105" v="191" actId="478"/>
          <ac:picMkLst>
            <pc:docMk/>
            <pc:sldMk cId="0" sldId="282"/>
            <ac:picMk id="3" creationId="{00000000-0000-0000-0000-000000000000}"/>
          </ac:picMkLst>
        </pc:picChg>
        <pc:picChg chg="mod">
          <ac:chgData name="Kristýna Bajgarová" userId="374f2f2b-aabc-49f7-93b5-f44f233957f6" providerId="ADAL" clId="{745C69CA-71E1-49C7-B5C9-BDC1495FA5B6}" dt="2025-09-24T07:38:46.561" v="188" actId="1076"/>
          <ac:picMkLst>
            <pc:docMk/>
            <pc:sldMk cId="0" sldId="282"/>
            <ac:picMk id="4" creationId="{00000000-0000-0000-0000-000000000000}"/>
          </ac:picMkLst>
        </pc:picChg>
        <pc:picChg chg="add mod">
          <ac:chgData name="Kristýna Bajgarová" userId="374f2f2b-aabc-49f7-93b5-f44f233957f6" providerId="ADAL" clId="{745C69CA-71E1-49C7-B5C9-BDC1495FA5B6}" dt="2025-09-24T07:39:07.402" v="195" actId="1076"/>
          <ac:picMkLst>
            <pc:docMk/>
            <pc:sldMk cId="0" sldId="282"/>
            <ac:picMk id="16" creationId="{1DDF1F45-157C-A383-1FD9-9D3458E03E2E}"/>
          </ac:picMkLst>
        </pc:picChg>
      </pc:sldChg>
      <pc:sldChg chg="addSp delSp modSp new mod setBg modClrScheme chgLayout">
        <pc:chgData name="Kristýna Bajgarová" userId="374f2f2b-aabc-49f7-93b5-f44f233957f6" providerId="ADAL" clId="{745C69CA-71E1-49C7-B5C9-BDC1495FA5B6}" dt="2025-09-24T08:02:28.259" v="1517"/>
        <pc:sldMkLst>
          <pc:docMk/>
          <pc:sldMk cId="4096055060" sldId="283"/>
        </pc:sldMkLst>
        <pc:spChg chg="add del mod ord">
          <ac:chgData name="Kristýna Bajgarová" userId="374f2f2b-aabc-49f7-93b5-f44f233957f6" providerId="ADAL" clId="{745C69CA-71E1-49C7-B5C9-BDC1495FA5B6}" dt="2025-09-24T08:02:13.483" v="1516" actId="478"/>
          <ac:spMkLst>
            <pc:docMk/>
            <pc:sldMk cId="4096055060" sldId="283"/>
            <ac:spMk id="2" creationId="{CCF7B6E9-B17D-5A45-B445-D2E0369AB12B}"/>
          </ac:spMkLst>
        </pc:spChg>
        <pc:spChg chg="add mod">
          <ac:chgData name="Kristýna Bajgarová" userId="374f2f2b-aabc-49f7-93b5-f44f233957f6" providerId="ADAL" clId="{745C69CA-71E1-49C7-B5C9-BDC1495FA5B6}" dt="2025-09-24T08:00:03.363" v="1445" actId="26606"/>
          <ac:spMkLst>
            <pc:docMk/>
            <pc:sldMk cId="4096055060" sldId="283"/>
            <ac:spMk id="3" creationId="{65D23323-EE77-B611-0DE5-5D066551879D}"/>
          </ac:spMkLst>
        </pc:spChg>
        <pc:spChg chg="add del mod">
          <ac:chgData name="Kristýna Bajgarová" userId="374f2f2b-aabc-49f7-93b5-f44f233957f6" providerId="ADAL" clId="{745C69CA-71E1-49C7-B5C9-BDC1495FA5B6}" dt="2025-09-24T08:00:03.363" v="1445" actId="26606"/>
          <ac:spMkLst>
            <pc:docMk/>
            <pc:sldMk cId="4096055060" sldId="283"/>
            <ac:spMk id="4" creationId="{C718E1B3-AF64-523E-E071-31F0BD40BEDA}"/>
          </ac:spMkLst>
        </pc:spChg>
        <pc:spChg chg="add del mod">
          <ac:chgData name="Kristýna Bajgarová" userId="374f2f2b-aabc-49f7-93b5-f44f233957f6" providerId="ADAL" clId="{745C69CA-71E1-49C7-B5C9-BDC1495FA5B6}" dt="2025-09-24T08:01:35.900" v="1467" actId="478"/>
          <ac:spMkLst>
            <pc:docMk/>
            <pc:sldMk cId="4096055060" sldId="283"/>
            <ac:spMk id="6" creationId="{8FDF5C0F-8A4B-5484-3CC6-18D6BF46235A}"/>
          </ac:spMkLst>
        </pc:spChg>
        <pc:spChg chg="add del mod">
          <ac:chgData name="Kristýna Bajgarová" userId="374f2f2b-aabc-49f7-93b5-f44f233957f6" providerId="ADAL" clId="{745C69CA-71E1-49C7-B5C9-BDC1495FA5B6}" dt="2025-09-24T08:02:10.790" v="1515" actId="478"/>
          <ac:spMkLst>
            <pc:docMk/>
            <pc:sldMk cId="4096055060" sldId="283"/>
            <ac:spMk id="12" creationId="{21054703-CA4C-BEA9-07C3-B9662C3137C1}"/>
          </ac:spMkLst>
        </pc:spChg>
        <pc:graphicFrameChg chg="add mod modGraphic">
          <ac:chgData name="Kristýna Bajgarová" userId="374f2f2b-aabc-49f7-93b5-f44f233957f6" providerId="ADAL" clId="{745C69CA-71E1-49C7-B5C9-BDC1495FA5B6}" dt="2025-09-24T08:02:03.828" v="1513" actId="12100"/>
          <ac:graphicFrameMkLst>
            <pc:docMk/>
            <pc:sldMk cId="4096055060" sldId="283"/>
            <ac:graphicFrameMk id="7" creationId="{A4048EBA-693D-6646-0364-9A11DD5CC214}"/>
          </ac:graphicFrameMkLst>
        </pc:graphicFrameChg>
        <pc:graphicFrameChg chg="add mod">
          <ac:chgData name="Kristýna Bajgarová" userId="374f2f2b-aabc-49f7-93b5-f44f233957f6" providerId="ADAL" clId="{745C69CA-71E1-49C7-B5C9-BDC1495FA5B6}" dt="2025-09-24T08:02:07.445" v="1514" actId="12100"/>
          <ac:graphicFrameMkLst>
            <pc:docMk/>
            <pc:sldMk cId="4096055060" sldId="283"/>
            <ac:graphicFrameMk id="8" creationId="{E00C3A66-F836-8E0E-78AD-603C63D86471}"/>
          </ac:graphicFrameMkLst>
        </pc:graphicFrameChg>
      </pc:sldChg>
      <pc:sldMasterChg chg="delSldLayout">
        <pc:chgData name="Kristýna Bajgarová" userId="374f2f2b-aabc-49f7-93b5-f44f233957f6" providerId="ADAL" clId="{745C69CA-71E1-49C7-B5C9-BDC1495FA5B6}" dt="2025-09-24T08:02:43.717" v="1518" actId="47"/>
        <pc:sldMasterMkLst>
          <pc:docMk/>
          <pc:sldMasterMk cId="1140842178" sldId="2147483648"/>
        </pc:sldMasterMkLst>
        <pc:sldLayoutChg chg="del">
          <pc:chgData name="Kristýna Bajgarová" userId="374f2f2b-aabc-49f7-93b5-f44f233957f6" providerId="ADAL" clId="{745C69CA-71E1-49C7-B5C9-BDC1495FA5B6}" dt="2025-09-24T08:02:43.717" v="1518" actId="47"/>
          <pc:sldLayoutMkLst>
            <pc:docMk/>
            <pc:sldMasterMk cId="1140842178" sldId="2147483648"/>
            <pc:sldLayoutMk cId="1918853735" sldId="2147483662"/>
          </pc:sldLayoutMkLst>
        </pc:sldLayoutChg>
        <pc:sldLayoutChg chg="del">
          <pc:chgData name="Kristýna Bajgarová" userId="374f2f2b-aabc-49f7-93b5-f44f233957f6" providerId="ADAL" clId="{745C69CA-71E1-49C7-B5C9-BDC1495FA5B6}" dt="2025-09-24T07:38:14.048" v="186" actId="47"/>
          <pc:sldLayoutMkLst>
            <pc:docMk/>
            <pc:sldMasterMk cId="1140842178" sldId="2147483648"/>
            <pc:sldLayoutMk cId="2655743120" sldId="2147483662"/>
          </pc:sldLayoutMkLst>
        </pc:sldLayoutChg>
      </pc:sldMasterChg>
      <pc:sldMasterChg chg="modSldLayout">
        <pc:chgData name="Kristýna Bajgarová" userId="374f2f2b-aabc-49f7-93b5-f44f233957f6" providerId="ADAL" clId="{745C69CA-71E1-49C7-B5C9-BDC1495FA5B6}" dt="2025-09-24T07:31:55.348" v="122"/>
        <pc:sldMasterMkLst>
          <pc:docMk/>
          <pc:sldMasterMk cId="3533772309" sldId="2147483661"/>
        </pc:sldMasterMkLst>
        <pc:sldLayoutChg chg="addSp delSp">
          <pc:chgData name="Kristýna Bajgarová" userId="374f2f2b-aabc-49f7-93b5-f44f233957f6" providerId="ADAL" clId="{745C69CA-71E1-49C7-B5C9-BDC1495FA5B6}" dt="2025-09-24T07:31:55.348" v="122"/>
          <pc:sldLayoutMkLst>
            <pc:docMk/>
            <pc:sldMasterMk cId="3533772309" sldId="2147483661"/>
            <pc:sldLayoutMk cId="853062533" sldId="2147483673"/>
          </pc:sldLayoutMkLst>
          <pc:spChg chg="add del">
            <ac:chgData name="Kristýna Bajgarová" userId="374f2f2b-aabc-49f7-93b5-f44f233957f6" providerId="ADAL" clId="{745C69CA-71E1-49C7-B5C9-BDC1495FA5B6}" dt="2025-09-24T07:31:55.348" v="122"/>
            <ac:spMkLst>
              <pc:docMk/>
              <pc:sldMasterMk cId="3533772309" sldId="2147483661"/>
              <pc:sldLayoutMk cId="853062533" sldId="2147483673"/>
              <ac:spMk id="3" creationId="{00000000-0000-0000-0000-000000000000}"/>
            </ac:spMkLst>
          </pc:spChg>
          <pc:picChg chg="add del">
            <ac:chgData name="Kristýna Bajgarová" userId="374f2f2b-aabc-49f7-93b5-f44f233957f6" providerId="ADAL" clId="{745C69CA-71E1-49C7-B5C9-BDC1495FA5B6}" dt="2025-09-24T07:31:55.348" v="122"/>
            <ac:picMkLst>
              <pc:docMk/>
              <pc:sldMasterMk cId="3533772309" sldId="2147483661"/>
              <pc:sldLayoutMk cId="853062533" sldId="2147483673"/>
              <ac:picMk id="2" creationId="{00000000-0000-0000-0000-000000000000}"/>
            </ac:picMkLst>
          </pc:picChg>
          <pc:picChg chg="add del">
            <ac:chgData name="Kristýna Bajgarová" userId="374f2f2b-aabc-49f7-93b5-f44f233957f6" providerId="ADAL" clId="{745C69CA-71E1-49C7-B5C9-BDC1495FA5B6}" dt="2025-09-24T07:31:55.348" v="122"/>
            <ac:picMkLst>
              <pc:docMk/>
              <pc:sldMasterMk cId="3533772309" sldId="2147483661"/>
              <pc:sldLayoutMk cId="853062533" sldId="2147483673"/>
              <ac:picMk id="4" creationId="{00000000-0000-0000-0000-000000000000}"/>
            </ac:picMkLst>
          </pc:pic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hyperlink" Target="https://www.daad.cz/en/" TargetMode="External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hyperlink" Target="https://www.dzs.cz/en/program/barrande-fellowship-program" TargetMode="External"/><Relationship Id="rId1" Type="http://schemas.openxmlformats.org/officeDocument/2006/relationships/hyperlink" Target="https://www.embo.org/funding/fellowships-grants-and-career-support/scientific-exchange-grants/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hyperlink" Target="https://www.dzs.cz/en/foreign-exchange-stays" TargetMode="External"/><Relationship Id="rId15" Type="http://schemas.openxmlformats.org/officeDocument/2006/relationships/image" Target="../media/image25.svg"/><Relationship Id="rId10" Type="http://schemas.openxmlformats.org/officeDocument/2006/relationships/image" Target="../media/image20.png"/><Relationship Id="rId4" Type="http://schemas.openxmlformats.org/officeDocument/2006/relationships/hyperlink" Target="https://www.dzs.cz/en/program/aktion-austria-czech-republic" TargetMode="External"/><Relationship Id="rId9" Type="http://schemas.openxmlformats.org/officeDocument/2006/relationships/image" Target="../media/image19.svg"/><Relationship Id="rId14" Type="http://schemas.openxmlformats.org/officeDocument/2006/relationships/image" Target="../media/image24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hyperlink" Target="https://is.muni.cz/auth/kontakty/mistnost?id=7280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hyperlink" Target="https://www.daad.cz/en/" TargetMode="External"/><Relationship Id="rId3" Type="http://schemas.openxmlformats.org/officeDocument/2006/relationships/image" Target="../media/image18.png"/><Relationship Id="rId7" Type="http://schemas.openxmlformats.org/officeDocument/2006/relationships/hyperlink" Target="https://www.embo.org/funding/fellowships-grants-and-career-support/scientific-exchange-grants/" TargetMode="External"/><Relationship Id="rId12" Type="http://schemas.openxmlformats.org/officeDocument/2006/relationships/image" Target="../media/image25.sv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6" Type="http://schemas.openxmlformats.org/officeDocument/2006/relationships/image" Target="../media/image21.sv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hyperlink" Target="https://www.dzs.cz/en/foreign-exchange-stays" TargetMode="External"/><Relationship Id="rId10" Type="http://schemas.openxmlformats.org/officeDocument/2006/relationships/hyperlink" Target="https://www.dzs.cz/en/program/barrande-fellowship-program" TargetMode="External"/><Relationship Id="rId4" Type="http://schemas.openxmlformats.org/officeDocument/2006/relationships/image" Target="../media/image19.svg"/><Relationship Id="rId9" Type="http://schemas.openxmlformats.org/officeDocument/2006/relationships/image" Target="../media/image23.svg"/><Relationship Id="rId14" Type="http://schemas.openxmlformats.org/officeDocument/2006/relationships/hyperlink" Target="https://www.dzs.cz/en/program/aktion-austria-czech-republic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auth/kontakty/mistnost?id=7280" TargetMode="External"/><Relationship Id="rId7" Type="http://schemas.openxmlformats.org/officeDocument/2006/relationships/image" Target="../media/image40.sv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709596-36F1-4C04-9124-50CD44B751F2}" type="doc">
      <dgm:prSet loTypeId="urn:microsoft.com/office/officeart/2018/5/layout/IconCircleLabelList" loCatId="icon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8B2F415-5C1A-4C86-AFD7-6CFA5DE2B79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Specific scholarship for mobility </a:t>
          </a:r>
          <a:r>
            <a:rPr lang="en-US" dirty="0" err="1"/>
            <a:t>programme</a:t>
          </a:r>
          <a:r>
            <a:rPr lang="en-US" dirty="0"/>
            <a:t> (Erasmus+, </a:t>
          </a:r>
          <a:r>
            <a:rPr lang="en-US" dirty="0" err="1"/>
            <a:t>Freemover</a:t>
          </a:r>
          <a:r>
            <a:rPr lang="en-US" dirty="0"/>
            <a:t>,…)</a:t>
          </a:r>
        </a:p>
      </dgm:t>
    </dgm:pt>
    <dgm:pt modelId="{77D7DE8A-2131-44FD-829C-D79D84781C4D}" type="parTrans" cxnId="{273F3AAD-1C57-4B59-A67C-9E17894BF82B}">
      <dgm:prSet/>
      <dgm:spPr/>
      <dgm:t>
        <a:bodyPr/>
        <a:lstStyle/>
        <a:p>
          <a:endParaRPr lang="en-US"/>
        </a:p>
      </dgm:t>
    </dgm:pt>
    <dgm:pt modelId="{434720E3-3745-4D95-BBE5-5F11476A126A}" type="sibTrans" cxnId="{273F3AAD-1C57-4B59-A67C-9E17894BF82B}">
      <dgm:prSet/>
      <dgm:spPr/>
      <dgm:t>
        <a:bodyPr/>
        <a:lstStyle/>
        <a:p>
          <a:endParaRPr lang="en-US"/>
        </a:p>
      </dgm:t>
    </dgm:pt>
    <dgm:pt modelId="{E9BD3062-BD26-41D0-881B-A93A01FA6AD5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Faculty scholarship</a:t>
          </a:r>
        </a:p>
      </dgm:t>
    </dgm:pt>
    <dgm:pt modelId="{75F34806-2936-40EE-BA2E-8F9C96D37412}" type="parTrans" cxnId="{2FD64E5F-B0FE-4A69-A44A-BA143AD9B654}">
      <dgm:prSet/>
      <dgm:spPr/>
      <dgm:t>
        <a:bodyPr/>
        <a:lstStyle/>
        <a:p>
          <a:endParaRPr lang="en-US"/>
        </a:p>
      </dgm:t>
    </dgm:pt>
    <dgm:pt modelId="{9A0A14BE-7DC0-4873-9424-52F9112596FD}" type="sibTrans" cxnId="{2FD64E5F-B0FE-4A69-A44A-BA143AD9B654}">
      <dgm:prSet/>
      <dgm:spPr/>
      <dgm:t>
        <a:bodyPr/>
        <a:lstStyle/>
        <a:p>
          <a:endParaRPr lang="en-US"/>
        </a:p>
      </dgm:t>
    </dgm:pt>
    <dgm:pt modelId="{ED27B197-2932-4EF5-8183-166039E6282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hlinkClick xmlns:r="http://schemas.openxmlformats.org/officeDocument/2006/relationships" r:id="rId1"/>
            </a:rPr>
            <a:t>Scientific Exchange Grants, </a:t>
          </a:r>
          <a:r>
            <a:rPr lang="en-US" dirty="0" err="1">
              <a:hlinkClick xmlns:r="http://schemas.openxmlformats.org/officeDocument/2006/relationships" r:id="rId1"/>
            </a:rPr>
            <a:t>EMBO</a:t>
          </a:r>
          <a:endParaRPr lang="en-US" dirty="0"/>
        </a:p>
      </dgm:t>
    </dgm:pt>
    <dgm:pt modelId="{07CAC19A-4720-4D55-B165-4B3C85C12DC0}" type="parTrans" cxnId="{B2BD54CD-1376-4A6B-9570-90ED3F936B40}">
      <dgm:prSet/>
      <dgm:spPr/>
      <dgm:t>
        <a:bodyPr/>
        <a:lstStyle/>
        <a:p>
          <a:endParaRPr lang="en-US"/>
        </a:p>
      </dgm:t>
    </dgm:pt>
    <dgm:pt modelId="{F30A7D5E-83AD-491A-948E-0596E5B9466B}" type="sibTrans" cxnId="{B2BD54CD-1376-4A6B-9570-90ED3F936B40}">
      <dgm:prSet/>
      <dgm:spPr/>
      <dgm:t>
        <a:bodyPr/>
        <a:lstStyle/>
        <a:p>
          <a:endParaRPr lang="en-US"/>
        </a:p>
      </dgm:t>
    </dgm:pt>
    <dgm:pt modelId="{69910D0B-F4E0-4326-B6D1-176A7AEE88C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hlinkClick xmlns:r="http://schemas.openxmlformats.org/officeDocument/2006/relationships" r:id="rId2"/>
            </a:rPr>
            <a:t>Barrande Fellowship Program</a:t>
          </a:r>
          <a:br>
            <a:rPr lang="en-US">
              <a:hlinkClick xmlns:r="http://schemas.openxmlformats.org/officeDocument/2006/relationships" r:id="rId2"/>
            </a:rPr>
          </a:br>
          <a:endParaRPr lang="en-US"/>
        </a:p>
      </dgm:t>
    </dgm:pt>
    <dgm:pt modelId="{328B50B7-403E-4A17-A47E-FDCEF64CF5F1}" type="parTrans" cxnId="{3F5B6D80-0413-4818-9F03-9069393881CC}">
      <dgm:prSet/>
      <dgm:spPr/>
      <dgm:t>
        <a:bodyPr/>
        <a:lstStyle/>
        <a:p>
          <a:endParaRPr lang="en-US"/>
        </a:p>
      </dgm:t>
    </dgm:pt>
    <dgm:pt modelId="{DE99FC9C-460B-471D-8C1A-02D7324B8E53}" type="sibTrans" cxnId="{3F5B6D80-0413-4818-9F03-9069393881CC}">
      <dgm:prSet/>
      <dgm:spPr/>
      <dgm:t>
        <a:bodyPr/>
        <a:lstStyle/>
        <a:p>
          <a:endParaRPr lang="en-US"/>
        </a:p>
      </dgm:t>
    </dgm:pt>
    <dgm:pt modelId="{67CFCC8F-394E-4FEA-9478-32BA7D2B365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>
              <a:hlinkClick xmlns:r="http://schemas.openxmlformats.org/officeDocument/2006/relationships" r:id="rId3"/>
            </a:rPr>
            <a:t>DAAD</a:t>
          </a:r>
          <a:r>
            <a:rPr lang="en-US" dirty="0"/>
            <a:t>, </a:t>
          </a:r>
          <a:r>
            <a:rPr lang="en-US" dirty="0">
              <a:hlinkClick xmlns:r="http://schemas.openxmlformats.org/officeDocument/2006/relationships" r:id="rId4"/>
            </a:rPr>
            <a:t>AKTION</a:t>
          </a:r>
          <a:r>
            <a:rPr lang="en-US" dirty="0"/>
            <a:t>,</a:t>
          </a:r>
          <a:r>
            <a:rPr lang="cs-CZ" dirty="0"/>
            <a:t> </a:t>
          </a:r>
          <a:r>
            <a:rPr lang="cs-CZ" dirty="0">
              <a:hlinkClick xmlns:r="http://schemas.openxmlformats.org/officeDocument/2006/relationships" r:id="rId5"/>
            </a:rPr>
            <a:t>DZS/</a:t>
          </a:r>
          <a:r>
            <a:rPr lang="cs-CZ" dirty="0" err="1">
              <a:hlinkClick xmlns:r="http://schemas.openxmlformats.org/officeDocument/2006/relationships" r:id="rId5"/>
            </a:rPr>
            <a:t>AIA</a:t>
          </a:r>
          <a:r>
            <a:rPr lang="cs-CZ" dirty="0">
              <a:hlinkClick xmlns:r="http://schemas.openxmlformats.org/officeDocument/2006/relationships" r:id="rId5"/>
            </a:rPr>
            <a:t> </a:t>
          </a:r>
          <a:r>
            <a:rPr lang="cs-CZ" dirty="0" err="1">
              <a:hlinkClick xmlns:r="http://schemas.openxmlformats.org/officeDocument/2006/relationships" r:id="rId5"/>
            </a:rPr>
            <a:t>offers</a:t>
          </a:r>
          <a:r>
            <a:rPr lang="en-US" dirty="0">
              <a:hlinkClick xmlns:r="http://schemas.openxmlformats.org/officeDocument/2006/relationships" r:id="rId5"/>
            </a:rPr>
            <a:t> </a:t>
          </a:r>
          <a:endParaRPr lang="cs-CZ" dirty="0"/>
        </a:p>
      </dgm:t>
    </dgm:pt>
    <dgm:pt modelId="{DC6199F1-E23B-48BB-B9A7-67BD3EBC5D50}" type="parTrans" cxnId="{CC9A261E-138B-4AA8-A3FA-B32EAD068CDD}">
      <dgm:prSet/>
      <dgm:spPr/>
      <dgm:t>
        <a:bodyPr/>
        <a:lstStyle/>
        <a:p>
          <a:endParaRPr lang="cs-CZ"/>
        </a:p>
      </dgm:t>
    </dgm:pt>
    <dgm:pt modelId="{D414B308-A39B-44E9-803D-8A7877FEC01D}" type="sibTrans" cxnId="{CC9A261E-138B-4AA8-A3FA-B32EAD068CDD}">
      <dgm:prSet/>
      <dgm:spPr/>
      <dgm:t>
        <a:bodyPr/>
        <a:lstStyle/>
        <a:p>
          <a:endParaRPr lang="cs-CZ"/>
        </a:p>
      </dgm:t>
    </dgm:pt>
    <dgm:pt modelId="{7C18E451-0A89-4C21-A333-E8079F280D35}" type="pres">
      <dgm:prSet presAssocID="{8B709596-36F1-4C04-9124-50CD44B751F2}" presName="root" presStyleCnt="0">
        <dgm:presLayoutVars>
          <dgm:dir/>
          <dgm:resizeHandles val="exact"/>
        </dgm:presLayoutVars>
      </dgm:prSet>
      <dgm:spPr/>
    </dgm:pt>
    <dgm:pt modelId="{28C22E4E-094B-4D4B-A542-FACFCE985897}" type="pres">
      <dgm:prSet presAssocID="{58B2F415-5C1A-4C86-AFD7-6CFA5DE2B799}" presName="compNode" presStyleCnt="0"/>
      <dgm:spPr/>
    </dgm:pt>
    <dgm:pt modelId="{EDD8676D-172C-48BF-BB7E-74642D554E90}" type="pres">
      <dgm:prSet presAssocID="{58B2F415-5C1A-4C86-AFD7-6CFA5DE2B799}" presName="iconBgRect" presStyleLbl="bgShp" presStyleIdx="0" presStyleCnt="5"/>
      <dgm:spPr/>
    </dgm:pt>
    <dgm:pt modelId="{66B09E1D-1F86-41D9-BA19-16BB49BA981D}" type="pres">
      <dgm:prSet presAssocID="{58B2F415-5C1A-4C86-AFD7-6CFA5DE2B799}" presName="iconRect" presStyleLbl="node1" presStyleIdx="0" presStyleCnt="5"/>
      <dgm:spPr>
        <a:blipFill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oklad – bedna se souvislou výplní"/>
        </a:ext>
      </dgm:extLst>
    </dgm:pt>
    <dgm:pt modelId="{9B04A4D7-55F8-4E7D-BFE3-2408E1F9BF81}" type="pres">
      <dgm:prSet presAssocID="{58B2F415-5C1A-4C86-AFD7-6CFA5DE2B799}" presName="spaceRect" presStyleCnt="0"/>
      <dgm:spPr/>
    </dgm:pt>
    <dgm:pt modelId="{61FA630D-F368-4D6A-95A4-4F41E01D462D}" type="pres">
      <dgm:prSet presAssocID="{58B2F415-5C1A-4C86-AFD7-6CFA5DE2B799}" presName="textRect" presStyleLbl="revTx" presStyleIdx="0" presStyleCnt="5">
        <dgm:presLayoutVars>
          <dgm:chMax val="1"/>
          <dgm:chPref val="1"/>
        </dgm:presLayoutVars>
      </dgm:prSet>
      <dgm:spPr/>
    </dgm:pt>
    <dgm:pt modelId="{4CF62D9B-FAF0-4942-8AE9-8FC3F61197EC}" type="pres">
      <dgm:prSet presAssocID="{434720E3-3745-4D95-BBE5-5F11476A126A}" presName="sibTrans" presStyleCnt="0"/>
      <dgm:spPr/>
    </dgm:pt>
    <dgm:pt modelId="{3780652B-717A-46D6-AC7A-D8BE872B0F9D}" type="pres">
      <dgm:prSet presAssocID="{E9BD3062-BD26-41D0-881B-A93A01FA6AD5}" presName="compNode" presStyleCnt="0"/>
      <dgm:spPr/>
    </dgm:pt>
    <dgm:pt modelId="{F36ECD0E-B63B-4E3C-B91D-F09705761D97}" type="pres">
      <dgm:prSet presAssocID="{E9BD3062-BD26-41D0-881B-A93A01FA6AD5}" presName="iconBgRect" presStyleLbl="bgShp" presStyleIdx="1" presStyleCnt="5"/>
      <dgm:spPr/>
    </dgm:pt>
    <dgm:pt modelId="{A8FFF754-39CF-49A6-A9D0-5E8F6B6CB612}" type="pres">
      <dgm:prSet presAssocID="{E9BD3062-BD26-41D0-881B-A93A01FA6AD5}" presName="iconRect" presStyleLbl="node1" presStyleIdx="1" presStyleCnt="5"/>
      <dgm:spPr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asátko – kasička se souvislou výplní"/>
        </a:ext>
      </dgm:extLst>
    </dgm:pt>
    <dgm:pt modelId="{9B389651-E903-41A9-A23A-93A565697163}" type="pres">
      <dgm:prSet presAssocID="{E9BD3062-BD26-41D0-881B-A93A01FA6AD5}" presName="spaceRect" presStyleCnt="0"/>
      <dgm:spPr/>
    </dgm:pt>
    <dgm:pt modelId="{EAE10451-6939-4DF8-AE36-B7091D5EE91E}" type="pres">
      <dgm:prSet presAssocID="{E9BD3062-BD26-41D0-881B-A93A01FA6AD5}" presName="textRect" presStyleLbl="revTx" presStyleIdx="1" presStyleCnt="5">
        <dgm:presLayoutVars>
          <dgm:chMax val="1"/>
          <dgm:chPref val="1"/>
        </dgm:presLayoutVars>
      </dgm:prSet>
      <dgm:spPr/>
    </dgm:pt>
    <dgm:pt modelId="{C4243307-C421-4674-A86E-9DD253717D96}" type="pres">
      <dgm:prSet presAssocID="{9A0A14BE-7DC0-4873-9424-52F9112596FD}" presName="sibTrans" presStyleCnt="0"/>
      <dgm:spPr/>
    </dgm:pt>
    <dgm:pt modelId="{F5146B4A-0A83-4FA6-B928-E99344BC76AA}" type="pres">
      <dgm:prSet presAssocID="{ED27B197-2932-4EF5-8183-166039E6282B}" presName="compNode" presStyleCnt="0"/>
      <dgm:spPr/>
    </dgm:pt>
    <dgm:pt modelId="{A392D432-92FC-416F-AD16-677F6DE6B3BF}" type="pres">
      <dgm:prSet presAssocID="{ED27B197-2932-4EF5-8183-166039E6282B}" presName="iconBgRect" presStyleLbl="bgShp" presStyleIdx="2" presStyleCnt="5"/>
      <dgm:spPr/>
    </dgm:pt>
    <dgm:pt modelId="{9B31EE73-DF51-457E-947A-D46FD02B5309}" type="pres">
      <dgm:prSet presAssocID="{ED27B197-2932-4EF5-8183-166039E6282B}" presName="iconRect" presStyleLbl="node1" presStyleIdx="2" presStyleCnt="5"/>
      <dgm:spPr>
        <a:blipFill>
          <a:blip xmlns:r="http://schemas.openxmlformats.org/officeDocument/2006/relationships"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ňka se souvislou výplní"/>
        </a:ext>
      </dgm:extLst>
    </dgm:pt>
    <dgm:pt modelId="{2322D0E9-7BB9-434C-90FA-36568A95E805}" type="pres">
      <dgm:prSet presAssocID="{ED27B197-2932-4EF5-8183-166039E6282B}" presName="spaceRect" presStyleCnt="0"/>
      <dgm:spPr/>
    </dgm:pt>
    <dgm:pt modelId="{6A3FE2B9-B1FF-4F62-9659-E73DB2352655}" type="pres">
      <dgm:prSet presAssocID="{ED27B197-2932-4EF5-8183-166039E6282B}" presName="textRect" presStyleLbl="revTx" presStyleIdx="2" presStyleCnt="5">
        <dgm:presLayoutVars>
          <dgm:chMax val="1"/>
          <dgm:chPref val="1"/>
        </dgm:presLayoutVars>
      </dgm:prSet>
      <dgm:spPr/>
    </dgm:pt>
    <dgm:pt modelId="{4956C734-110D-4B90-8BC4-BB530B609509}" type="pres">
      <dgm:prSet presAssocID="{F30A7D5E-83AD-491A-948E-0596E5B9466B}" presName="sibTrans" presStyleCnt="0"/>
      <dgm:spPr/>
    </dgm:pt>
    <dgm:pt modelId="{EF2664C7-52CF-4080-904D-C5BFFFEFDFBA}" type="pres">
      <dgm:prSet presAssocID="{69910D0B-F4E0-4326-B6D1-176A7AEE88CE}" presName="compNode" presStyleCnt="0"/>
      <dgm:spPr/>
    </dgm:pt>
    <dgm:pt modelId="{583E0DA8-1201-4218-A096-E00F98793BAF}" type="pres">
      <dgm:prSet presAssocID="{69910D0B-F4E0-4326-B6D1-176A7AEE88CE}" presName="iconBgRect" presStyleLbl="bgShp" presStyleIdx="3" presStyleCnt="5"/>
      <dgm:spPr/>
    </dgm:pt>
    <dgm:pt modelId="{6E58AB0F-8027-4D26-B1DE-08AE464EF031}" type="pres">
      <dgm:prSet presAssocID="{69910D0B-F4E0-4326-B6D1-176A7AEE88CE}" presName="iconRect" presStyleLbl="node1" presStyleIdx="3" presStyleCnt="5"/>
      <dgm:spPr>
        <a:blipFill>
          <a:blip xmlns:r="http://schemas.openxmlformats.org/officeDocument/2006/relationships"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Úspěch skupiny se souvislou výplní"/>
        </a:ext>
      </dgm:extLst>
    </dgm:pt>
    <dgm:pt modelId="{672FF234-A6B3-4687-BB33-46B777724086}" type="pres">
      <dgm:prSet presAssocID="{69910D0B-F4E0-4326-B6D1-176A7AEE88CE}" presName="spaceRect" presStyleCnt="0"/>
      <dgm:spPr/>
    </dgm:pt>
    <dgm:pt modelId="{DC81A329-81FE-4536-B6BE-D99E271FD622}" type="pres">
      <dgm:prSet presAssocID="{69910D0B-F4E0-4326-B6D1-176A7AEE88CE}" presName="textRect" presStyleLbl="revTx" presStyleIdx="3" presStyleCnt="5">
        <dgm:presLayoutVars>
          <dgm:chMax val="1"/>
          <dgm:chPref val="1"/>
        </dgm:presLayoutVars>
      </dgm:prSet>
      <dgm:spPr/>
    </dgm:pt>
    <dgm:pt modelId="{686B1C2E-14E7-4911-A233-D98FDC163F3D}" type="pres">
      <dgm:prSet presAssocID="{DE99FC9C-460B-471D-8C1A-02D7324B8E53}" presName="sibTrans" presStyleCnt="0"/>
      <dgm:spPr/>
    </dgm:pt>
    <dgm:pt modelId="{73B6A0ED-8833-4E5F-B72C-9808CBDA5039}" type="pres">
      <dgm:prSet presAssocID="{67CFCC8F-394E-4FEA-9478-32BA7D2B365E}" presName="compNode" presStyleCnt="0"/>
      <dgm:spPr/>
    </dgm:pt>
    <dgm:pt modelId="{57774473-699D-4CD7-AD59-B36CD5D7E4CA}" type="pres">
      <dgm:prSet presAssocID="{67CFCC8F-394E-4FEA-9478-32BA7D2B365E}" presName="iconBgRect" presStyleLbl="bgShp" presStyleIdx="4" presStyleCnt="5"/>
      <dgm:spPr/>
    </dgm:pt>
    <dgm:pt modelId="{5FA0358E-364F-4A93-A5EB-2725197F95F2}" type="pres">
      <dgm:prSet presAssocID="{67CFCC8F-394E-4FEA-9478-32BA7D2B365E}" presName="iconRect" presStyleLbl="node1" presStyleIdx="4" presStyleCnt="5"/>
      <dgm:spPr>
        <a:blipFill>
          <a:blip xmlns:r="http://schemas.openxmlformats.org/officeDocument/2006/relationships"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a se souvislou výplní"/>
        </a:ext>
      </dgm:extLst>
    </dgm:pt>
    <dgm:pt modelId="{6B021186-3913-42E6-AAA8-CDBD16C5C8F7}" type="pres">
      <dgm:prSet presAssocID="{67CFCC8F-394E-4FEA-9478-32BA7D2B365E}" presName="spaceRect" presStyleCnt="0"/>
      <dgm:spPr/>
    </dgm:pt>
    <dgm:pt modelId="{25BB7EA4-C2C9-4F3B-864E-ACB7CFA5F159}" type="pres">
      <dgm:prSet presAssocID="{67CFCC8F-394E-4FEA-9478-32BA7D2B365E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F3D80C01-1D6D-4674-8C87-27EE285C53A6}" type="presOf" srcId="{E9BD3062-BD26-41D0-881B-A93A01FA6AD5}" destId="{EAE10451-6939-4DF8-AE36-B7091D5EE91E}" srcOrd="0" destOrd="0" presId="urn:microsoft.com/office/officeart/2018/5/layout/IconCircleLabelList"/>
    <dgm:cxn modelId="{CC9A261E-138B-4AA8-A3FA-B32EAD068CDD}" srcId="{8B709596-36F1-4C04-9124-50CD44B751F2}" destId="{67CFCC8F-394E-4FEA-9478-32BA7D2B365E}" srcOrd="4" destOrd="0" parTransId="{DC6199F1-E23B-48BB-B9A7-67BD3EBC5D50}" sibTransId="{D414B308-A39B-44E9-803D-8A7877FEC01D}"/>
    <dgm:cxn modelId="{D4B3612B-EB06-493E-97A1-FD9A8069FFDC}" type="presOf" srcId="{58B2F415-5C1A-4C86-AFD7-6CFA5DE2B799}" destId="{61FA630D-F368-4D6A-95A4-4F41E01D462D}" srcOrd="0" destOrd="0" presId="urn:microsoft.com/office/officeart/2018/5/layout/IconCircleLabelList"/>
    <dgm:cxn modelId="{2FD64E5F-B0FE-4A69-A44A-BA143AD9B654}" srcId="{8B709596-36F1-4C04-9124-50CD44B751F2}" destId="{E9BD3062-BD26-41D0-881B-A93A01FA6AD5}" srcOrd="1" destOrd="0" parTransId="{75F34806-2936-40EE-BA2E-8F9C96D37412}" sibTransId="{9A0A14BE-7DC0-4873-9424-52F9112596FD}"/>
    <dgm:cxn modelId="{3F5B6D80-0413-4818-9F03-9069393881CC}" srcId="{8B709596-36F1-4C04-9124-50CD44B751F2}" destId="{69910D0B-F4E0-4326-B6D1-176A7AEE88CE}" srcOrd="3" destOrd="0" parTransId="{328B50B7-403E-4A17-A47E-FDCEF64CF5F1}" sibTransId="{DE99FC9C-460B-471D-8C1A-02D7324B8E53}"/>
    <dgm:cxn modelId="{13BC4C87-A5A2-428A-9F4F-9A0B590DCC8E}" type="presOf" srcId="{67CFCC8F-394E-4FEA-9478-32BA7D2B365E}" destId="{25BB7EA4-C2C9-4F3B-864E-ACB7CFA5F159}" srcOrd="0" destOrd="0" presId="urn:microsoft.com/office/officeart/2018/5/layout/IconCircleLabelList"/>
    <dgm:cxn modelId="{273F3AAD-1C57-4B59-A67C-9E17894BF82B}" srcId="{8B709596-36F1-4C04-9124-50CD44B751F2}" destId="{58B2F415-5C1A-4C86-AFD7-6CFA5DE2B799}" srcOrd="0" destOrd="0" parTransId="{77D7DE8A-2131-44FD-829C-D79D84781C4D}" sibTransId="{434720E3-3745-4D95-BBE5-5F11476A126A}"/>
    <dgm:cxn modelId="{E5A858B5-CD9D-40FB-8583-4EE4007BA508}" type="presOf" srcId="{69910D0B-F4E0-4326-B6D1-176A7AEE88CE}" destId="{DC81A329-81FE-4536-B6BE-D99E271FD622}" srcOrd="0" destOrd="0" presId="urn:microsoft.com/office/officeart/2018/5/layout/IconCircleLabelList"/>
    <dgm:cxn modelId="{B2BD54CD-1376-4A6B-9570-90ED3F936B40}" srcId="{8B709596-36F1-4C04-9124-50CD44B751F2}" destId="{ED27B197-2932-4EF5-8183-166039E6282B}" srcOrd="2" destOrd="0" parTransId="{07CAC19A-4720-4D55-B165-4B3C85C12DC0}" sibTransId="{F30A7D5E-83AD-491A-948E-0596E5B9466B}"/>
    <dgm:cxn modelId="{D2D8E1E7-A9FB-4911-9B58-53C3C66D97F4}" type="presOf" srcId="{8B709596-36F1-4C04-9124-50CD44B751F2}" destId="{7C18E451-0A89-4C21-A333-E8079F280D35}" srcOrd="0" destOrd="0" presId="urn:microsoft.com/office/officeart/2018/5/layout/IconCircleLabelList"/>
    <dgm:cxn modelId="{88CF0BE9-9F6C-462B-ABD8-F5A27FD42FD3}" type="presOf" srcId="{ED27B197-2932-4EF5-8183-166039E6282B}" destId="{6A3FE2B9-B1FF-4F62-9659-E73DB2352655}" srcOrd="0" destOrd="0" presId="urn:microsoft.com/office/officeart/2018/5/layout/IconCircleLabelList"/>
    <dgm:cxn modelId="{CDFDDDFC-A13B-4C31-9676-BF21AC5C8DDA}" type="presParOf" srcId="{7C18E451-0A89-4C21-A333-E8079F280D35}" destId="{28C22E4E-094B-4D4B-A542-FACFCE985897}" srcOrd="0" destOrd="0" presId="urn:microsoft.com/office/officeart/2018/5/layout/IconCircleLabelList"/>
    <dgm:cxn modelId="{2E61E505-6FD0-452E-BFDC-7A9D1FEA1491}" type="presParOf" srcId="{28C22E4E-094B-4D4B-A542-FACFCE985897}" destId="{EDD8676D-172C-48BF-BB7E-74642D554E90}" srcOrd="0" destOrd="0" presId="urn:microsoft.com/office/officeart/2018/5/layout/IconCircleLabelList"/>
    <dgm:cxn modelId="{C73C2454-A2C4-4290-B63F-BF5FF7ADC34D}" type="presParOf" srcId="{28C22E4E-094B-4D4B-A542-FACFCE985897}" destId="{66B09E1D-1F86-41D9-BA19-16BB49BA981D}" srcOrd="1" destOrd="0" presId="urn:microsoft.com/office/officeart/2018/5/layout/IconCircleLabelList"/>
    <dgm:cxn modelId="{6B3B6FEA-0617-47B5-BC49-9117C62C9EB6}" type="presParOf" srcId="{28C22E4E-094B-4D4B-A542-FACFCE985897}" destId="{9B04A4D7-55F8-4E7D-BFE3-2408E1F9BF81}" srcOrd="2" destOrd="0" presId="urn:microsoft.com/office/officeart/2018/5/layout/IconCircleLabelList"/>
    <dgm:cxn modelId="{151243D4-7AC4-4C6F-B9FE-C724922CB615}" type="presParOf" srcId="{28C22E4E-094B-4D4B-A542-FACFCE985897}" destId="{61FA630D-F368-4D6A-95A4-4F41E01D462D}" srcOrd="3" destOrd="0" presId="urn:microsoft.com/office/officeart/2018/5/layout/IconCircleLabelList"/>
    <dgm:cxn modelId="{ACE14B8D-E99A-4D1B-B799-A6596E148ADF}" type="presParOf" srcId="{7C18E451-0A89-4C21-A333-E8079F280D35}" destId="{4CF62D9B-FAF0-4942-8AE9-8FC3F61197EC}" srcOrd="1" destOrd="0" presId="urn:microsoft.com/office/officeart/2018/5/layout/IconCircleLabelList"/>
    <dgm:cxn modelId="{D43BB2E1-980E-4B30-8422-8C4FE3A7AC98}" type="presParOf" srcId="{7C18E451-0A89-4C21-A333-E8079F280D35}" destId="{3780652B-717A-46D6-AC7A-D8BE872B0F9D}" srcOrd="2" destOrd="0" presId="urn:microsoft.com/office/officeart/2018/5/layout/IconCircleLabelList"/>
    <dgm:cxn modelId="{F21D07DB-AC2C-47AC-80BC-EB6769EB6596}" type="presParOf" srcId="{3780652B-717A-46D6-AC7A-D8BE872B0F9D}" destId="{F36ECD0E-B63B-4E3C-B91D-F09705761D97}" srcOrd="0" destOrd="0" presId="urn:microsoft.com/office/officeart/2018/5/layout/IconCircleLabelList"/>
    <dgm:cxn modelId="{F0DB766D-DD2F-4B58-8148-5274DE3FB876}" type="presParOf" srcId="{3780652B-717A-46D6-AC7A-D8BE872B0F9D}" destId="{A8FFF754-39CF-49A6-A9D0-5E8F6B6CB612}" srcOrd="1" destOrd="0" presId="urn:microsoft.com/office/officeart/2018/5/layout/IconCircleLabelList"/>
    <dgm:cxn modelId="{D5BC34B9-5ACE-4FC4-A675-AEB3143B0A1E}" type="presParOf" srcId="{3780652B-717A-46D6-AC7A-D8BE872B0F9D}" destId="{9B389651-E903-41A9-A23A-93A565697163}" srcOrd="2" destOrd="0" presId="urn:microsoft.com/office/officeart/2018/5/layout/IconCircleLabelList"/>
    <dgm:cxn modelId="{951FB8B0-2D89-44C7-B37A-07DA60009CBC}" type="presParOf" srcId="{3780652B-717A-46D6-AC7A-D8BE872B0F9D}" destId="{EAE10451-6939-4DF8-AE36-B7091D5EE91E}" srcOrd="3" destOrd="0" presId="urn:microsoft.com/office/officeart/2018/5/layout/IconCircleLabelList"/>
    <dgm:cxn modelId="{60F99CB8-AD74-4FA1-8F34-7CD1A74A53B3}" type="presParOf" srcId="{7C18E451-0A89-4C21-A333-E8079F280D35}" destId="{C4243307-C421-4674-A86E-9DD253717D96}" srcOrd="3" destOrd="0" presId="urn:microsoft.com/office/officeart/2018/5/layout/IconCircleLabelList"/>
    <dgm:cxn modelId="{B6B4C5CF-8698-4157-864A-BEB99D93DF69}" type="presParOf" srcId="{7C18E451-0A89-4C21-A333-E8079F280D35}" destId="{F5146B4A-0A83-4FA6-B928-E99344BC76AA}" srcOrd="4" destOrd="0" presId="urn:microsoft.com/office/officeart/2018/5/layout/IconCircleLabelList"/>
    <dgm:cxn modelId="{6CE8D04A-5CB7-489B-A56A-E8A94C07C1F7}" type="presParOf" srcId="{F5146B4A-0A83-4FA6-B928-E99344BC76AA}" destId="{A392D432-92FC-416F-AD16-677F6DE6B3BF}" srcOrd="0" destOrd="0" presId="urn:microsoft.com/office/officeart/2018/5/layout/IconCircleLabelList"/>
    <dgm:cxn modelId="{70E0AD00-FCD5-4F34-8BB6-75D7EFB7DA1B}" type="presParOf" srcId="{F5146B4A-0A83-4FA6-B928-E99344BC76AA}" destId="{9B31EE73-DF51-457E-947A-D46FD02B5309}" srcOrd="1" destOrd="0" presId="urn:microsoft.com/office/officeart/2018/5/layout/IconCircleLabelList"/>
    <dgm:cxn modelId="{AB9030B6-A0AD-43BE-8E62-55BAF5197FBB}" type="presParOf" srcId="{F5146B4A-0A83-4FA6-B928-E99344BC76AA}" destId="{2322D0E9-7BB9-434C-90FA-36568A95E805}" srcOrd="2" destOrd="0" presId="urn:microsoft.com/office/officeart/2018/5/layout/IconCircleLabelList"/>
    <dgm:cxn modelId="{8A74C6F6-B701-44B4-B7AB-CD4133E120DB}" type="presParOf" srcId="{F5146B4A-0A83-4FA6-B928-E99344BC76AA}" destId="{6A3FE2B9-B1FF-4F62-9659-E73DB2352655}" srcOrd="3" destOrd="0" presId="urn:microsoft.com/office/officeart/2018/5/layout/IconCircleLabelList"/>
    <dgm:cxn modelId="{47904925-3B9C-41DA-998B-2CF3A5D8E781}" type="presParOf" srcId="{7C18E451-0A89-4C21-A333-E8079F280D35}" destId="{4956C734-110D-4B90-8BC4-BB530B609509}" srcOrd="5" destOrd="0" presId="urn:microsoft.com/office/officeart/2018/5/layout/IconCircleLabelList"/>
    <dgm:cxn modelId="{D3DE78E0-234B-4591-9703-14C3B475213B}" type="presParOf" srcId="{7C18E451-0A89-4C21-A333-E8079F280D35}" destId="{EF2664C7-52CF-4080-904D-C5BFFFEFDFBA}" srcOrd="6" destOrd="0" presId="urn:microsoft.com/office/officeart/2018/5/layout/IconCircleLabelList"/>
    <dgm:cxn modelId="{8EF226B0-C58B-47B5-9C69-D390342DC28A}" type="presParOf" srcId="{EF2664C7-52CF-4080-904D-C5BFFFEFDFBA}" destId="{583E0DA8-1201-4218-A096-E00F98793BAF}" srcOrd="0" destOrd="0" presId="urn:microsoft.com/office/officeart/2018/5/layout/IconCircleLabelList"/>
    <dgm:cxn modelId="{FA986873-BDBD-4B79-BDB0-08010EB8F0D5}" type="presParOf" srcId="{EF2664C7-52CF-4080-904D-C5BFFFEFDFBA}" destId="{6E58AB0F-8027-4D26-B1DE-08AE464EF031}" srcOrd="1" destOrd="0" presId="urn:microsoft.com/office/officeart/2018/5/layout/IconCircleLabelList"/>
    <dgm:cxn modelId="{C1EBBDE7-E493-49A9-A871-826233610376}" type="presParOf" srcId="{EF2664C7-52CF-4080-904D-C5BFFFEFDFBA}" destId="{672FF234-A6B3-4687-BB33-46B777724086}" srcOrd="2" destOrd="0" presId="urn:microsoft.com/office/officeart/2018/5/layout/IconCircleLabelList"/>
    <dgm:cxn modelId="{B2A53988-1F0D-4A19-8A68-57B28FC331A1}" type="presParOf" srcId="{EF2664C7-52CF-4080-904D-C5BFFFEFDFBA}" destId="{DC81A329-81FE-4536-B6BE-D99E271FD622}" srcOrd="3" destOrd="0" presId="urn:microsoft.com/office/officeart/2018/5/layout/IconCircleLabelList"/>
    <dgm:cxn modelId="{B7B32A24-C83F-4561-AD92-9A37E2BD0134}" type="presParOf" srcId="{7C18E451-0A89-4C21-A333-E8079F280D35}" destId="{686B1C2E-14E7-4911-A233-D98FDC163F3D}" srcOrd="7" destOrd="0" presId="urn:microsoft.com/office/officeart/2018/5/layout/IconCircleLabelList"/>
    <dgm:cxn modelId="{3AEB2C4C-E622-4DAB-A77F-AEB03011914D}" type="presParOf" srcId="{7C18E451-0A89-4C21-A333-E8079F280D35}" destId="{73B6A0ED-8833-4E5F-B72C-9808CBDA5039}" srcOrd="8" destOrd="0" presId="urn:microsoft.com/office/officeart/2018/5/layout/IconCircleLabelList"/>
    <dgm:cxn modelId="{DF87A056-225E-4175-8328-DF3BFAFCE484}" type="presParOf" srcId="{73B6A0ED-8833-4E5F-B72C-9808CBDA5039}" destId="{57774473-699D-4CD7-AD59-B36CD5D7E4CA}" srcOrd="0" destOrd="0" presId="urn:microsoft.com/office/officeart/2018/5/layout/IconCircleLabelList"/>
    <dgm:cxn modelId="{5A81C3B2-BC83-443C-96A1-833F7B23D9E9}" type="presParOf" srcId="{73B6A0ED-8833-4E5F-B72C-9808CBDA5039}" destId="{5FA0358E-364F-4A93-A5EB-2725197F95F2}" srcOrd="1" destOrd="0" presId="urn:microsoft.com/office/officeart/2018/5/layout/IconCircleLabelList"/>
    <dgm:cxn modelId="{C5D32798-E875-4BB8-9CED-8417F0114B17}" type="presParOf" srcId="{73B6A0ED-8833-4E5F-B72C-9808CBDA5039}" destId="{6B021186-3913-42E6-AAA8-CDBD16C5C8F7}" srcOrd="2" destOrd="0" presId="urn:microsoft.com/office/officeart/2018/5/layout/IconCircleLabelList"/>
    <dgm:cxn modelId="{86D2FA2D-13DB-4514-B728-014E45DB71A5}" type="presParOf" srcId="{73B6A0ED-8833-4E5F-B72C-9808CBDA5039}" destId="{25BB7EA4-C2C9-4F3B-864E-ACB7CFA5F159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91A2BA5-E1C1-4C29-BE23-714C20F16267}" type="doc">
      <dgm:prSet loTypeId="urn:microsoft.com/office/officeart/2005/8/layout/vList5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8C661AC3-E23B-464C-A171-0FE16519BF7C}">
      <dgm:prSet/>
      <dgm:spPr/>
      <dgm:t>
        <a:bodyPr/>
        <a:lstStyle/>
        <a:p>
          <a:r>
            <a:rPr lang="cs-CZ"/>
            <a:t>Erasmus+ Short-term for PhD students</a:t>
          </a:r>
          <a:endParaRPr lang="en-US"/>
        </a:p>
      </dgm:t>
    </dgm:pt>
    <dgm:pt modelId="{7DEAB3B2-C479-4632-8EF2-7B8554A9BA73}" type="parTrans" cxnId="{3F08CFDF-C436-4160-AD67-82A5FC4FD2B8}">
      <dgm:prSet/>
      <dgm:spPr/>
      <dgm:t>
        <a:bodyPr/>
        <a:lstStyle/>
        <a:p>
          <a:endParaRPr lang="en-US"/>
        </a:p>
      </dgm:t>
    </dgm:pt>
    <dgm:pt modelId="{0C14921C-29AA-4CFF-9957-E49CB5814910}" type="sibTrans" cxnId="{3F08CFDF-C436-4160-AD67-82A5FC4FD2B8}">
      <dgm:prSet/>
      <dgm:spPr/>
      <dgm:t>
        <a:bodyPr/>
        <a:lstStyle/>
        <a:p>
          <a:endParaRPr lang="en-US"/>
        </a:p>
      </dgm:t>
    </dgm:pt>
    <dgm:pt modelId="{DAC40076-9FFE-4172-B33F-4331994896FA}">
      <dgm:prSet/>
      <dgm:spPr/>
      <dgm:t>
        <a:bodyPr/>
        <a:lstStyle/>
        <a:p>
          <a:r>
            <a:rPr lang="cs-CZ"/>
            <a:t>5-30 days, better funding, Spring 2026</a:t>
          </a:r>
          <a:endParaRPr lang="en-US"/>
        </a:p>
      </dgm:t>
    </dgm:pt>
    <dgm:pt modelId="{D85A5927-183E-4714-91AC-AD43C8EEFE4F}" type="parTrans" cxnId="{8E50C3FD-3466-4467-AD85-42E513278505}">
      <dgm:prSet/>
      <dgm:spPr/>
      <dgm:t>
        <a:bodyPr/>
        <a:lstStyle/>
        <a:p>
          <a:endParaRPr lang="en-US"/>
        </a:p>
      </dgm:t>
    </dgm:pt>
    <dgm:pt modelId="{925A88D1-DABE-40CB-ACB9-1E5406D9348D}" type="sibTrans" cxnId="{8E50C3FD-3466-4467-AD85-42E513278505}">
      <dgm:prSet/>
      <dgm:spPr/>
      <dgm:t>
        <a:bodyPr/>
        <a:lstStyle/>
        <a:p>
          <a:endParaRPr lang="en-US"/>
        </a:p>
      </dgm:t>
    </dgm:pt>
    <dgm:pt modelId="{4A4D3A99-46D2-4DD9-8D3C-AF7116263C0C}">
      <dgm:prSet/>
      <dgm:spPr/>
      <dgm:t>
        <a:bodyPr/>
        <a:lstStyle/>
        <a:p>
          <a:r>
            <a:rPr lang="cs-CZ"/>
            <a:t>Deadline: 31.10.2025</a:t>
          </a:r>
          <a:br>
            <a:rPr lang="cs-CZ"/>
          </a:br>
          <a:r>
            <a:rPr lang="cs-CZ"/>
            <a:t>(2 deadlines/year)</a:t>
          </a:r>
          <a:endParaRPr lang="en-US"/>
        </a:p>
      </dgm:t>
    </dgm:pt>
    <dgm:pt modelId="{0E9E722E-5BFE-42D1-99F4-D7A802C02AA7}" type="parTrans" cxnId="{5679729C-1B8A-49E6-B6C1-73DD61490890}">
      <dgm:prSet/>
      <dgm:spPr/>
      <dgm:t>
        <a:bodyPr/>
        <a:lstStyle/>
        <a:p>
          <a:endParaRPr lang="en-US"/>
        </a:p>
      </dgm:t>
    </dgm:pt>
    <dgm:pt modelId="{42D1E2B4-2C6B-4094-8721-2AD4E1C34A34}" type="sibTrans" cxnId="{5679729C-1B8A-49E6-B6C1-73DD61490890}">
      <dgm:prSet/>
      <dgm:spPr/>
      <dgm:t>
        <a:bodyPr/>
        <a:lstStyle/>
        <a:p>
          <a:endParaRPr lang="en-US"/>
        </a:p>
      </dgm:t>
    </dgm:pt>
    <dgm:pt modelId="{E55A38CC-0792-444E-A40B-03507895ED8E}">
      <dgm:prSet/>
      <dgm:spPr/>
      <dgm:t>
        <a:bodyPr/>
        <a:lstStyle/>
        <a:p>
          <a:r>
            <a:rPr lang="cs-CZ"/>
            <a:t>Erasmus+ internships</a:t>
          </a:r>
          <a:endParaRPr lang="en-US"/>
        </a:p>
      </dgm:t>
    </dgm:pt>
    <dgm:pt modelId="{1FC27ABC-4AAB-4EAD-B73F-F25CBDA10112}" type="parTrans" cxnId="{3184231E-D81F-4A6D-BF32-984029882053}">
      <dgm:prSet/>
      <dgm:spPr/>
      <dgm:t>
        <a:bodyPr/>
        <a:lstStyle/>
        <a:p>
          <a:endParaRPr lang="en-US"/>
        </a:p>
      </dgm:t>
    </dgm:pt>
    <dgm:pt modelId="{06C8B06D-33F9-46F0-B0D2-B7DC17B2F222}" type="sibTrans" cxnId="{3184231E-D81F-4A6D-BF32-984029882053}">
      <dgm:prSet/>
      <dgm:spPr/>
      <dgm:t>
        <a:bodyPr/>
        <a:lstStyle/>
        <a:p>
          <a:endParaRPr lang="en-US"/>
        </a:p>
      </dgm:t>
    </dgm:pt>
    <dgm:pt modelId="{C5F117FD-7003-4D01-929B-E9626AB65D9A}">
      <dgm:prSet/>
      <dgm:spPr/>
      <dgm:t>
        <a:bodyPr/>
        <a:lstStyle/>
        <a:p>
          <a:r>
            <a:rPr lang="cs-CZ"/>
            <a:t>At least 60 days, for stays from January 2026</a:t>
          </a:r>
          <a:endParaRPr lang="en-US"/>
        </a:p>
      </dgm:t>
    </dgm:pt>
    <dgm:pt modelId="{4A4D9F44-8E51-48AD-8412-60950037E389}" type="parTrans" cxnId="{F74EC218-0592-48B8-B567-77356578239E}">
      <dgm:prSet/>
      <dgm:spPr/>
      <dgm:t>
        <a:bodyPr/>
        <a:lstStyle/>
        <a:p>
          <a:endParaRPr lang="en-US"/>
        </a:p>
      </dgm:t>
    </dgm:pt>
    <dgm:pt modelId="{0352C221-A4E5-4D36-B274-6F94D0A94E44}" type="sibTrans" cxnId="{F74EC218-0592-48B8-B567-77356578239E}">
      <dgm:prSet/>
      <dgm:spPr/>
      <dgm:t>
        <a:bodyPr/>
        <a:lstStyle/>
        <a:p>
          <a:endParaRPr lang="en-US"/>
        </a:p>
      </dgm:t>
    </dgm:pt>
    <dgm:pt modelId="{E43C8AC6-EFD6-4A0F-8F72-9197A29DBB62}">
      <dgm:prSet/>
      <dgm:spPr/>
      <dgm:t>
        <a:bodyPr/>
        <a:lstStyle/>
        <a:p>
          <a:r>
            <a:rPr lang="cs-CZ"/>
            <a:t>Deadline: 31.10.2025</a:t>
          </a:r>
          <a:endParaRPr lang="en-US"/>
        </a:p>
      </dgm:t>
    </dgm:pt>
    <dgm:pt modelId="{950C80D2-6DEB-4166-B36F-27D03B265967}" type="parTrans" cxnId="{CA548D02-7468-4191-AD5C-6D34A0815BFA}">
      <dgm:prSet/>
      <dgm:spPr/>
      <dgm:t>
        <a:bodyPr/>
        <a:lstStyle/>
        <a:p>
          <a:endParaRPr lang="en-US"/>
        </a:p>
      </dgm:t>
    </dgm:pt>
    <dgm:pt modelId="{4A787EF7-E7CF-4CB8-A4E7-8108E2A1B0AE}" type="sibTrans" cxnId="{CA548D02-7468-4191-AD5C-6D34A0815BFA}">
      <dgm:prSet/>
      <dgm:spPr/>
      <dgm:t>
        <a:bodyPr/>
        <a:lstStyle/>
        <a:p>
          <a:endParaRPr lang="en-US"/>
        </a:p>
      </dgm:t>
    </dgm:pt>
    <dgm:pt modelId="{E969E5BC-9325-4262-A464-C175FDAFB423}">
      <dgm:prSet/>
      <dgm:spPr/>
      <dgm:t>
        <a:bodyPr/>
        <a:lstStyle/>
        <a:p>
          <a:r>
            <a:rPr lang="cs-CZ"/>
            <a:t>(4 deadlines/year)</a:t>
          </a:r>
          <a:endParaRPr lang="en-US"/>
        </a:p>
      </dgm:t>
    </dgm:pt>
    <dgm:pt modelId="{A0480F95-592B-4E35-BE03-02B7CE5C0282}" type="parTrans" cxnId="{6F6457B6-794C-4B75-A513-F1151EE9796C}">
      <dgm:prSet/>
      <dgm:spPr/>
      <dgm:t>
        <a:bodyPr/>
        <a:lstStyle/>
        <a:p>
          <a:endParaRPr lang="en-US"/>
        </a:p>
      </dgm:t>
    </dgm:pt>
    <dgm:pt modelId="{2A541406-6102-41EC-B0A1-4D3D55D130C2}" type="sibTrans" cxnId="{6F6457B6-794C-4B75-A513-F1151EE9796C}">
      <dgm:prSet/>
      <dgm:spPr/>
      <dgm:t>
        <a:bodyPr/>
        <a:lstStyle/>
        <a:p>
          <a:endParaRPr lang="en-US"/>
        </a:p>
      </dgm:t>
    </dgm:pt>
    <dgm:pt modelId="{FA2F5DDF-BC8D-4258-AC0D-6C3470BA0345}">
      <dgm:prSet/>
      <dgm:spPr/>
      <dgm:t>
        <a:bodyPr/>
        <a:lstStyle/>
        <a:p>
          <a:r>
            <a:rPr lang="cs-CZ"/>
            <a:t>Freemover</a:t>
          </a:r>
          <a:endParaRPr lang="en-US"/>
        </a:p>
      </dgm:t>
    </dgm:pt>
    <dgm:pt modelId="{24EAED35-C7D9-4ED1-BE55-2D8200B93DBA}" type="parTrans" cxnId="{FB07782D-FB7C-4C96-AA68-4EC52B4679C1}">
      <dgm:prSet/>
      <dgm:spPr/>
      <dgm:t>
        <a:bodyPr/>
        <a:lstStyle/>
        <a:p>
          <a:endParaRPr lang="en-US"/>
        </a:p>
      </dgm:t>
    </dgm:pt>
    <dgm:pt modelId="{F2F3ACB6-F1B5-4217-922B-720A40A57E97}" type="sibTrans" cxnId="{FB07782D-FB7C-4C96-AA68-4EC52B4679C1}">
      <dgm:prSet/>
      <dgm:spPr/>
      <dgm:t>
        <a:bodyPr/>
        <a:lstStyle/>
        <a:p>
          <a:endParaRPr lang="en-US"/>
        </a:p>
      </dgm:t>
    </dgm:pt>
    <dgm:pt modelId="{F6B3B555-F7B0-4A88-8F96-36F2647FCA1E}">
      <dgm:prSet/>
      <dgm:spPr/>
      <dgm:t>
        <a:bodyPr/>
        <a:lstStyle/>
        <a:p>
          <a:r>
            <a:rPr lang="cs-CZ"/>
            <a:t>At least 30 days, good option for 5-6 weeks long stays</a:t>
          </a:r>
          <a:endParaRPr lang="en-US"/>
        </a:p>
      </dgm:t>
    </dgm:pt>
    <dgm:pt modelId="{D9046F52-7B78-44D1-B1A8-552E1B139E93}" type="parTrans" cxnId="{86A45F96-0CF4-4F56-A274-CCF635352526}">
      <dgm:prSet/>
      <dgm:spPr/>
      <dgm:t>
        <a:bodyPr/>
        <a:lstStyle/>
        <a:p>
          <a:endParaRPr lang="en-US"/>
        </a:p>
      </dgm:t>
    </dgm:pt>
    <dgm:pt modelId="{CFD46B7D-3329-4007-B148-89F49B4FFCED}" type="sibTrans" cxnId="{86A45F96-0CF4-4F56-A274-CCF635352526}">
      <dgm:prSet/>
      <dgm:spPr/>
      <dgm:t>
        <a:bodyPr/>
        <a:lstStyle/>
        <a:p>
          <a:endParaRPr lang="en-US"/>
        </a:p>
      </dgm:t>
    </dgm:pt>
    <dgm:pt modelId="{B6F2A22C-4CC0-46E1-98E8-AB7C5AF43143}">
      <dgm:prSet/>
      <dgm:spPr/>
      <dgm:t>
        <a:bodyPr/>
        <a:lstStyle/>
        <a:p>
          <a:r>
            <a:rPr lang="cs-CZ"/>
            <a:t>Deadline: 15.12.2025</a:t>
          </a:r>
          <a:br>
            <a:rPr lang="cs-CZ"/>
          </a:br>
          <a:r>
            <a:rPr lang="cs-CZ"/>
            <a:t>(1 deadline/year)</a:t>
          </a:r>
          <a:endParaRPr lang="en-US"/>
        </a:p>
      </dgm:t>
    </dgm:pt>
    <dgm:pt modelId="{ED0EEC34-52DD-41FD-828A-B986646D776D}" type="parTrans" cxnId="{0D7E258E-6F62-4289-9983-11F55ACDB2B5}">
      <dgm:prSet/>
      <dgm:spPr/>
      <dgm:t>
        <a:bodyPr/>
        <a:lstStyle/>
        <a:p>
          <a:endParaRPr lang="en-US"/>
        </a:p>
      </dgm:t>
    </dgm:pt>
    <dgm:pt modelId="{9E55AFC0-5E1F-41FF-9513-54D1DCB24B2E}" type="sibTrans" cxnId="{0D7E258E-6F62-4289-9983-11F55ACDB2B5}">
      <dgm:prSet/>
      <dgm:spPr/>
      <dgm:t>
        <a:bodyPr/>
        <a:lstStyle/>
        <a:p>
          <a:endParaRPr lang="en-US"/>
        </a:p>
      </dgm:t>
    </dgm:pt>
    <dgm:pt modelId="{9F706BE1-6560-4ECA-9EDE-B5C6B60A9CB2}" type="pres">
      <dgm:prSet presAssocID="{B91A2BA5-E1C1-4C29-BE23-714C20F16267}" presName="Name0" presStyleCnt="0">
        <dgm:presLayoutVars>
          <dgm:dir/>
          <dgm:animLvl val="lvl"/>
          <dgm:resizeHandles val="exact"/>
        </dgm:presLayoutVars>
      </dgm:prSet>
      <dgm:spPr/>
    </dgm:pt>
    <dgm:pt modelId="{4D76D6D1-F4CA-4F56-A7BD-20E55F325BDE}" type="pres">
      <dgm:prSet presAssocID="{8C661AC3-E23B-464C-A171-0FE16519BF7C}" presName="linNode" presStyleCnt="0"/>
      <dgm:spPr/>
    </dgm:pt>
    <dgm:pt modelId="{6F18D96A-5DEA-4529-971E-DE717364706C}" type="pres">
      <dgm:prSet presAssocID="{8C661AC3-E23B-464C-A171-0FE16519BF7C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283DFF3-0969-4ECC-A307-9BE4751DDFE8}" type="pres">
      <dgm:prSet presAssocID="{8C661AC3-E23B-464C-A171-0FE16519BF7C}" presName="descendantText" presStyleLbl="alignAccFollowNode1" presStyleIdx="0" presStyleCnt="3">
        <dgm:presLayoutVars>
          <dgm:bulletEnabled val="1"/>
        </dgm:presLayoutVars>
      </dgm:prSet>
      <dgm:spPr/>
    </dgm:pt>
    <dgm:pt modelId="{F8C5BE38-5A96-40ED-9B7F-EF40418973E8}" type="pres">
      <dgm:prSet presAssocID="{0C14921C-29AA-4CFF-9957-E49CB5814910}" presName="sp" presStyleCnt="0"/>
      <dgm:spPr/>
    </dgm:pt>
    <dgm:pt modelId="{62C562F1-F263-42D5-8706-2D722E7EF621}" type="pres">
      <dgm:prSet presAssocID="{E55A38CC-0792-444E-A40B-03507895ED8E}" presName="linNode" presStyleCnt="0"/>
      <dgm:spPr/>
    </dgm:pt>
    <dgm:pt modelId="{56024E33-67D8-4C16-8A9E-5D3E4483919F}" type="pres">
      <dgm:prSet presAssocID="{E55A38CC-0792-444E-A40B-03507895ED8E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B69B7CA-A1A3-4411-BC14-55215399D88D}" type="pres">
      <dgm:prSet presAssocID="{E55A38CC-0792-444E-A40B-03507895ED8E}" presName="descendantText" presStyleLbl="alignAccFollowNode1" presStyleIdx="1" presStyleCnt="3">
        <dgm:presLayoutVars>
          <dgm:bulletEnabled val="1"/>
        </dgm:presLayoutVars>
      </dgm:prSet>
      <dgm:spPr/>
    </dgm:pt>
    <dgm:pt modelId="{34DF258D-CA83-4BDD-8F7F-2A47AE6FAD7F}" type="pres">
      <dgm:prSet presAssocID="{06C8B06D-33F9-46F0-B0D2-B7DC17B2F222}" presName="sp" presStyleCnt="0"/>
      <dgm:spPr/>
    </dgm:pt>
    <dgm:pt modelId="{3F9BC6A6-B1B2-4738-97C5-EA30032CE340}" type="pres">
      <dgm:prSet presAssocID="{FA2F5DDF-BC8D-4258-AC0D-6C3470BA0345}" presName="linNode" presStyleCnt="0"/>
      <dgm:spPr/>
    </dgm:pt>
    <dgm:pt modelId="{71E63139-2BCA-4122-BC0F-19EE60660C00}" type="pres">
      <dgm:prSet presAssocID="{FA2F5DDF-BC8D-4258-AC0D-6C3470BA0345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076486D2-FD5F-4669-AB19-9E8F617A75EB}" type="pres">
      <dgm:prSet presAssocID="{FA2F5DDF-BC8D-4258-AC0D-6C3470BA0345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CA548D02-7468-4191-AD5C-6D34A0815BFA}" srcId="{E55A38CC-0792-444E-A40B-03507895ED8E}" destId="{E43C8AC6-EFD6-4A0F-8F72-9197A29DBB62}" srcOrd="1" destOrd="0" parTransId="{950C80D2-6DEB-4166-B36F-27D03B265967}" sibTransId="{4A787EF7-E7CF-4CB8-A4E7-8108E2A1B0AE}"/>
    <dgm:cxn modelId="{F74EC218-0592-48B8-B567-77356578239E}" srcId="{E55A38CC-0792-444E-A40B-03507895ED8E}" destId="{C5F117FD-7003-4D01-929B-E9626AB65D9A}" srcOrd="0" destOrd="0" parTransId="{4A4D9F44-8E51-48AD-8412-60950037E389}" sibTransId="{0352C221-A4E5-4D36-B274-6F94D0A94E44}"/>
    <dgm:cxn modelId="{ABE6161B-3A47-4D80-ACE3-5E4615D8DF97}" type="presOf" srcId="{B91A2BA5-E1C1-4C29-BE23-714C20F16267}" destId="{9F706BE1-6560-4ECA-9EDE-B5C6B60A9CB2}" srcOrd="0" destOrd="0" presId="urn:microsoft.com/office/officeart/2005/8/layout/vList5"/>
    <dgm:cxn modelId="{6B263B1C-A5CD-4DEB-B4FE-98A2FA804A1D}" type="presOf" srcId="{E43C8AC6-EFD6-4A0F-8F72-9197A29DBB62}" destId="{5B69B7CA-A1A3-4411-BC14-55215399D88D}" srcOrd="0" destOrd="1" presId="urn:microsoft.com/office/officeart/2005/8/layout/vList5"/>
    <dgm:cxn modelId="{36DD191D-A540-4AA4-A567-0C447C0FA0B1}" type="presOf" srcId="{E55A38CC-0792-444E-A40B-03507895ED8E}" destId="{56024E33-67D8-4C16-8A9E-5D3E4483919F}" srcOrd="0" destOrd="0" presId="urn:microsoft.com/office/officeart/2005/8/layout/vList5"/>
    <dgm:cxn modelId="{3184231E-D81F-4A6D-BF32-984029882053}" srcId="{B91A2BA5-E1C1-4C29-BE23-714C20F16267}" destId="{E55A38CC-0792-444E-A40B-03507895ED8E}" srcOrd="1" destOrd="0" parTransId="{1FC27ABC-4AAB-4EAD-B73F-F25CBDA10112}" sibTransId="{06C8B06D-33F9-46F0-B0D2-B7DC17B2F222}"/>
    <dgm:cxn modelId="{EECC742C-4E4B-4F8C-BE2E-96325CF72C58}" type="presOf" srcId="{8C661AC3-E23B-464C-A171-0FE16519BF7C}" destId="{6F18D96A-5DEA-4529-971E-DE717364706C}" srcOrd="0" destOrd="0" presId="urn:microsoft.com/office/officeart/2005/8/layout/vList5"/>
    <dgm:cxn modelId="{FB07782D-FB7C-4C96-AA68-4EC52B4679C1}" srcId="{B91A2BA5-E1C1-4C29-BE23-714C20F16267}" destId="{FA2F5DDF-BC8D-4258-AC0D-6C3470BA0345}" srcOrd="2" destOrd="0" parTransId="{24EAED35-C7D9-4ED1-BE55-2D8200B93DBA}" sibTransId="{F2F3ACB6-F1B5-4217-922B-720A40A57E97}"/>
    <dgm:cxn modelId="{5328C237-19E8-4471-A911-55E948913D30}" type="presOf" srcId="{C5F117FD-7003-4D01-929B-E9626AB65D9A}" destId="{5B69B7CA-A1A3-4411-BC14-55215399D88D}" srcOrd="0" destOrd="0" presId="urn:microsoft.com/office/officeart/2005/8/layout/vList5"/>
    <dgm:cxn modelId="{F993EB48-43B8-4183-9915-618A9B845182}" type="presOf" srcId="{E969E5BC-9325-4262-A464-C175FDAFB423}" destId="{5B69B7CA-A1A3-4411-BC14-55215399D88D}" srcOrd="0" destOrd="2" presId="urn:microsoft.com/office/officeart/2005/8/layout/vList5"/>
    <dgm:cxn modelId="{99064E54-9B66-446A-90DD-C298AC136963}" type="presOf" srcId="{DAC40076-9FFE-4172-B33F-4331994896FA}" destId="{6283DFF3-0969-4ECC-A307-9BE4751DDFE8}" srcOrd="0" destOrd="0" presId="urn:microsoft.com/office/officeart/2005/8/layout/vList5"/>
    <dgm:cxn modelId="{6D547E83-E252-4170-81DA-4C1DB0071AEB}" type="presOf" srcId="{F6B3B555-F7B0-4A88-8F96-36F2647FCA1E}" destId="{076486D2-FD5F-4669-AB19-9E8F617A75EB}" srcOrd="0" destOrd="0" presId="urn:microsoft.com/office/officeart/2005/8/layout/vList5"/>
    <dgm:cxn modelId="{1454048D-C192-4B44-BD8F-0E2B4A958186}" type="presOf" srcId="{B6F2A22C-4CC0-46E1-98E8-AB7C5AF43143}" destId="{076486D2-FD5F-4669-AB19-9E8F617A75EB}" srcOrd="0" destOrd="1" presId="urn:microsoft.com/office/officeart/2005/8/layout/vList5"/>
    <dgm:cxn modelId="{0D7E258E-6F62-4289-9983-11F55ACDB2B5}" srcId="{FA2F5DDF-BC8D-4258-AC0D-6C3470BA0345}" destId="{B6F2A22C-4CC0-46E1-98E8-AB7C5AF43143}" srcOrd="1" destOrd="0" parTransId="{ED0EEC34-52DD-41FD-828A-B986646D776D}" sibTransId="{9E55AFC0-5E1F-41FF-9513-54D1DCB24B2E}"/>
    <dgm:cxn modelId="{86A45F96-0CF4-4F56-A274-CCF635352526}" srcId="{FA2F5DDF-BC8D-4258-AC0D-6C3470BA0345}" destId="{F6B3B555-F7B0-4A88-8F96-36F2647FCA1E}" srcOrd="0" destOrd="0" parTransId="{D9046F52-7B78-44D1-B1A8-552E1B139E93}" sibTransId="{CFD46B7D-3329-4007-B148-89F49B4FFCED}"/>
    <dgm:cxn modelId="{5679729C-1B8A-49E6-B6C1-73DD61490890}" srcId="{8C661AC3-E23B-464C-A171-0FE16519BF7C}" destId="{4A4D3A99-46D2-4DD9-8D3C-AF7116263C0C}" srcOrd="1" destOrd="0" parTransId="{0E9E722E-5BFE-42D1-99F4-D7A802C02AA7}" sibTransId="{42D1E2B4-2C6B-4094-8721-2AD4E1C34A34}"/>
    <dgm:cxn modelId="{A8E849B4-2168-4C86-AF2E-512BB69266BD}" type="presOf" srcId="{4A4D3A99-46D2-4DD9-8D3C-AF7116263C0C}" destId="{6283DFF3-0969-4ECC-A307-9BE4751DDFE8}" srcOrd="0" destOrd="1" presId="urn:microsoft.com/office/officeart/2005/8/layout/vList5"/>
    <dgm:cxn modelId="{6F6457B6-794C-4B75-A513-F1151EE9796C}" srcId="{E55A38CC-0792-444E-A40B-03507895ED8E}" destId="{E969E5BC-9325-4262-A464-C175FDAFB423}" srcOrd="2" destOrd="0" parTransId="{A0480F95-592B-4E35-BE03-02B7CE5C0282}" sibTransId="{2A541406-6102-41EC-B0A1-4D3D55D130C2}"/>
    <dgm:cxn modelId="{23A1AEDB-C32C-4E92-B796-EA2CDB99ED87}" type="presOf" srcId="{FA2F5DDF-BC8D-4258-AC0D-6C3470BA0345}" destId="{71E63139-2BCA-4122-BC0F-19EE60660C00}" srcOrd="0" destOrd="0" presId="urn:microsoft.com/office/officeart/2005/8/layout/vList5"/>
    <dgm:cxn modelId="{3F08CFDF-C436-4160-AD67-82A5FC4FD2B8}" srcId="{B91A2BA5-E1C1-4C29-BE23-714C20F16267}" destId="{8C661AC3-E23B-464C-A171-0FE16519BF7C}" srcOrd="0" destOrd="0" parTransId="{7DEAB3B2-C479-4632-8EF2-7B8554A9BA73}" sibTransId="{0C14921C-29AA-4CFF-9957-E49CB5814910}"/>
    <dgm:cxn modelId="{8E50C3FD-3466-4467-AD85-42E513278505}" srcId="{8C661AC3-E23B-464C-A171-0FE16519BF7C}" destId="{DAC40076-9FFE-4172-B33F-4331994896FA}" srcOrd="0" destOrd="0" parTransId="{D85A5927-183E-4714-91AC-AD43C8EEFE4F}" sibTransId="{925A88D1-DABE-40CB-ACB9-1E5406D9348D}"/>
    <dgm:cxn modelId="{41E81853-CE98-4D6F-9A5E-9B6908C527DD}" type="presParOf" srcId="{9F706BE1-6560-4ECA-9EDE-B5C6B60A9CB2}" destId="{4D76D6D1-F4CA-4F56-A7BD-20E55F325BDE}" srcOrd="0" destOrd="0" presId="urn:microsoft.com/office/officeart/2005/8/layout/vList5"/>
    <dgm:cxn modelId="{39C4421A-0978-43E3-94CB-435CE589B8AA}" type="presParOf" srcId="{4D76D6D1-F4CA-4F56-A7BD-20E55F325BDE}" destId="{6F18D96A-5DEA-4529-971E-DE717364706C}" srcOrd="0" destOrd="0" presId="urn:microsoft.com/office/officeart/2005/8/layout/vList5"/>
    <dgm:cxn modelId="{C952DDC6-23F1-4FB5-B889-4EC978C3E2D4}" type="presParOf" srcId="{4D76D6D1-F4CA-4F56-A7BD-20E55F325BDE}" destId="{6283DFF3-0969-4ECC-A307-9BE4751DDFE8}" srcOrd="1" destOrd="0" presId="urn:microsoft.com/office/officeart/2005/8/layout/vList5"/>
    <dgm:cxn modelId="{866152D7-59E6-4419-B63C-C1F8C8251754}" type="presParOf" srcId="{9F706BE1-6560-4ECA-9EDE-B5C6B60A9CB2}" destId="{F8C5BE38-5A96-40ED-9B7F-EF40418973E8}" srcOrd="1" destOrd="0" presId="urn:microsoft.com/office/officeart/2005/8/layout/vList5"/>
    <dgm:cxn modelId="{1F31CF98-2030-4F70-BC39-FD6D394CA7C9}" type="presParOf" srcId="{9F706BE1-6560-4ECA-9EDE-B5C6B60A9CB2}" destId="{62C562F1-F263-42D5-8706-2D722E7EF621}" srcOrd="2" destOrd="0" presId="urn:microsoft.com/office/officeart/2005/8/layout/vList5"/>
    <dgm:cxn modelId="{D79716AE-75B1-4F49-BA61-D1CE327DBC78}" type="presParOf" srcId="{62C562F1-F263-42D5-8706-2D722E7EF621}" destId="{56024E33-67D8-4C16-8A9E-5D3E4483919F}" srcOrd="0" destOrd="0" presId="urn:microsoft.com/office/officeart/2005/8/layout/vList5"/>
    <dgm:cxn modelId="{A67725A3-B3E4-47D2-9EFB-F8EC28F54D91}" type="presParOf" srcId="{62C562F1-F263-42D5-8706-2D722E7EF621}" destId="{5B69B7CA-A1A3-4411-BC14-55215399D88D}" srcOrd="1" destOrd="0" presId="urn:microsoft.com/office/officeart/2005/8/layout/vList5"/>
    <dgm:cxn modelId="{57637B7F-169E-4EFB-9A47-FAB90E784E11}" type="presParOf" srcId="{9F706BE1-6560-4ECA-9EDE-B5C6B60A9CB2}" destId="{34DF258D-CA83-4BDD-8F7F-2A47AE6FAD7F}" srcOrd="3" destOrd="0" presId="urn:microsoft.com/office/officeart/2005/8/layout/vList5"/>
    <dgm:cxn modelId="{78D26C83-057A-4453-BC52-BC3669B0A889}" type="presParOf" srcId="{9F706BE1-6560-4ECA-9EDE-B5C6B60A9CB2}" destId="{3F9BC6A6-B1B2-4738-97C5-EA30032CE340}" srcOrd="4" destOrd="0" presId="urn:microsoft.com/office/officeart/2005/8/layout/vList5"/>
    <dgm:cxn modelId="{0130EDD8-530A-45EC-B9B6-29B2B5DFE8F4}" type="presParOf" srcId="{3F9BC6A6-B1B2-4738-97C5-EA30032CE340}" destId="{71E63139-2BCA-4122-BC0F-19EE60660C00}" srcOrd="0" destOrd="0" presId="urn:microsoft.com/office/officeart/2005/8/layout/vList5"/>
    <dgm:cxn modelId="{6CEDC7D2-3FCF-470C-963A-2788B9617EF5}" type="presParOf" srcId="{3F9BC6A6-B1B2-4738-97C5-EA30032CE340}" destId="{076486D2-FD5F-4669-AB19-9E8F617A75E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91A2BA5-E1C1-4C29-BE23-714C20F16267}" type="doc">
      <dgm:prSet loTypeId="urn:microsoft.com/office/officeart/2005/8/layout/vList5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C661AC3-E23B-464C-A171-0FE16519BF7C}">
      <dgm:prSet/>
      <dgm:spPr/>
      <dgm:t>
        <a:bodyPr/>
        <a:lstStyle/>
        <a:p>
          <a:r>
            <a:rPr lang="cs-CZ" dirty="0" err="1"/>
            <a:t>Faculty</a:t>
          </a:r>
          <a:r>
            <a:rPr lang="cs-CZ" dirty="0"/>
            <a:t> </a:t>
          </a:r>
          <a:r>
            <a:rPr lang="cs-CZ" dirty="0" err="1"/>
            <a:t>scholarship</a:t>
          </a:r>
          <a:r>
            <a:rPr lang="cs-CZ" dirty="0"/>
            <a:t> A.6. </a:t>
          </a:r>
          <a:endParaRPr lang="en-US" dirty="0"/>
        </a:p>
      </dgm:t>
    </dgm:pt>
    <dgm:pt modelId="{7DEAB3B2-C479-4632-8EF2-7B8554A9BA73}" type="parTrans" cxnId="{3F08CFDF-C436-4160-AD67-82A5FC4FD2B8}">
      <dgm:prSet/>
      <dgm:spPr/>
      <dgm:t>
        <a:bodyPr/>
        <a:lstStyle/>
        <a:p>
          <a:endParaRPr lang="en-US"/>
        </a:p>
      </dgm:t>
    </dgm:pt>
    <dgm:pt modelId="{0C14921C-29AA-4CFF-9957-E49CB5814910}" type="sibTrans" cxnId="{3F08CFDF-C436-4160-AD67-82A5FC4FD2B8}">
      <dgm:prSet/>
      <dgm:spPr/>
      <dgm:t>
        <a:bodyPr/>
        <a:lstStyle/>
        <a:p>
          <a:endParaRPr lang="en-US"/>
        </a:p>
      </dgm:t>
    </dgm:pt>
    <dgm:pt modelId="{DAC40076-9FFE-4172-B33F-4331994896FA}">
      <dgm:prSet/>
      <dgm:spPr/>
      <dgm:t>
        <a:bodyPr/>
        <a:lstStyle/>
        <a:p>
          <a:r>
            <a:rPr lang="cs-CZ"/>
            <a:t>Ideally 1-month stay in 2025, or 14-days stay</a:t>
          </a:r>
          <a:endParaRPr lang="en-US" dirty="0"/>
        </a:p>
      </dgm:t>
    </dgm:pt>
    <dgm:pt modelId="{D85A5927-183E-4714-91AC-AD43C8EEFE4F}" type="parTrans" cxnId="{8E50C3FD-3466-4467-AD85-42E513278505}">
      <dgm:prSet/>
      <dgm:spPr/>
      <dgm:t>
        <a:bodyPr/>
        <a:lstStyle/>
        <a:p>
          <a:endParaRPr lang="en-US"/>
        </a:p>
      </dgm:t>
    </dgm:pt>
    <dgm:pt modelId="{925A88D1-DABE-40CB-ACB9-1E5406D9348D}" type="sibTrans" cxnId="{8E50C3FD-3466-4467-AD85-42E513278505}">
      <dgm:prSet/>
      <dgm:spPr/>
      <dgm:t>
        <a:bodyPr/>
        <a:lstStyle/>
        <a:p>
          <a:endParaRPr lang="en-US"/>
        </a:p>
      </dgm:t>
    </dgm:pt>
    <dgm:pt modelId="{4A4D3A99-46D2-4DD9-8D3C-AF7116263C0C}">
      <dgm:prSet/>
      <dgm:spPr/>
      <dgm:t>
        <a:bodyPr/>
        <a:lstStyle/>
        <a:p>
          <a:r>
            <a:rPr lang="cs-CZ"/>
            <a:t>No deadline, open until funding available</a:t>
          </a:r>
          <a:endParaRPr lang="en-US" dirty="0"/>
        </a:p>
      </dgm:t>
    </dgm:pt>
    <dgm:pt modelId="{0E9E722E-5BFE-42D1-99F4-D7A802C02AA7}" type="parTrans" cxnId="{5679729C-1B8A-49E6-B6C1-73DD61490890}">
      <dgm:prSet/>
      <dgm:spPr/>
      <dgm:t>
        <a:bodyPr/>
        <a:lstStyle/>
        <a:p>
          <a:endParaRPr lang="en-US"/>
        </a:p>
      </dgm:t>
    </dgm:pt>
    <dgm:pt modelId="{42D1E2B4-2C6B-4094-8721-2AD4E1C34A34}" type="sibTrans" cxnId="{5679729C-1B8A-49E6-B6C1-73DD61490890}">
      <dgm:prSet/>
      <dgm:spPr/>
      <dgm:t>
        <a:bodyPr/>
        <a:lstStyle/>
        <a:p>
          <a:endParaRPr lang="en-US"/>
        </a:p>
      </dgm:t>
    </dgm:pt>
    <dgm:pt modelId="{E43C8AC6-EFD6-4A0F-8F72-9197A29DBB62}">
      <dgm:prSet/>
      <dgm:spPr/>
      <dgm:t>
        <a:bodyPr/>
        <a:lstStyle/>
        <a:p>
          <a:r>
            <a:rPr lang="cs-CZ" dirty="0" err="1"/>
            <a:t>One-time</a:t>
          </a:r>
          <a:r>
            <a:rPr lang="cs-CZ" dirty="0"/>
            <a:t> call for </a:t>
          </a:r>
          <a:r>
            <a:rPr lang="cs-CZ" dirty="0" err="1"/>
            <a:t>conference</a:t>
          </a:r>
          <a:r>
            <a:rPr lang="cs-CZ" dirty="0"/>
            <a:t> support</a:t>
          </a:r>
          <a:endParaRPr lang="en-US" dirty="0"/>
        </a:p>
      </dgm:t>
    </dgm:pt>
    <dgm:pt modelId="{950C80D2-6DEB-4166-B36F-27D03B265967}" type="parTrans" cxnId="{CA548D02-7468-4191-AD5C-6D34A0815BFA}">
      <dgm:prSet/>
      <dgm:spPr/>
      <dgm:t>
        <a:bodyPr/>
        <a:lstStyle/>
        <a:p>
          <a:endParaRPr lang="en-US"/>
        </a:p>
      </dgm:t>
    </dgm:pt>
    <dgm:pt modelId="{4A787EF7-E7CF-4CB8-A4E7-8108E2A1B0AE}" type="sibTrans" cxnId="{CA548D02-7468-4191-AD5C-6D34A0815BFA}">
      <dgm:prSet/>
      <dgm:spPr/>
      <dgm:t>
        <a:bodyPr/>
        <a:lstStyle/>
        <a:p>
          <a:endParaRPr lang="en-US"/>
        </a:p>
      </dgm:t>
    </dgm:pt>
    <dgm:pt modelId="{E969E5BC-9325-4262-A464-C175FDAFB423}">
      <dgm:prSet/>
      <dgm:spPr/>
      <dgm:t>
        <a:bodyPr/>
        <a:lstStyle/>
        <a:p>
          <a:r>
            <a:rPr lang="cs-CZ" dirty="0" err="1"/>
            <a:t>deadline</a:t>
          </a:r>
          <a:r>
            <a:rPr lang="cs-CZ" dirty="0"/>
            <a:t> </a:t>
          </a:r>
          <a:r>
            <a:rPr lang="cs-CZ" dirty="0" err="1"/>
            <a:t>TBA</a:t>
          </a:r>
          <a:endParaRPr lang="en-US" dirty="0"/>
        </a:p>
      </dgm:t>
    </dgm:pt>
    <dgm:pt modelId="{A0480F95-592B-4E35-BE03-02B7CE5C0282}" type="parTrans" cxnId="{6F6457B6-794C-4B75-A513-F1151EE9796C}">
      <dgm:prSet/>
      <dgm:spPr/>
      <dgm:t>
        <a:bodyPr/>
        <a:lstStyle/>
        <a:p>
          <a:endParaRPr lang="en-US"/>
        </a:p>
      </dgm:t>
    </dgm:pt>
    <dgm:pt modelId="{2A541406-6102-41EC-B0A1-4D3D55D130C2}" type="sibTrans" cxnId="{6F6457B6-794C-4B75-A513-F1151EE9796C}">
      <dgm:prSet/>
      <dgm:spPr/>
      <dgm:t>
        <a:bodyPr/>
        <a:lstStyle/>
        <a:p>
          <a:endParaRPr lang="en-US"/>
        </a:p>
      </dgm:t>
    </dgm:pt>
    <dgm:pt modelId="{7138592F-C9CC-4D8E-8B77-A09852B53961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 err="1"/>
            <a:t>Check</a:t>
          </a:r>
          <a:r>
            <a:rPr lang="cs-CZ" dirty="0"/>
            <a:t> your e-mail for more </a:t>
          </a:r>
          <a:r>
            <a:rPr lang="cs-CZ" dirty="0" err="1"/>
            <a:t>details</a:t>
          </a:r>
          <a:r>
            <a:rPr lang="cs-CZ" dirty="0"/>
            <a:t> </a:t>
          </a:r>
          <a:r>
            <a:rPr lang="cs-CZ" dirty="0" err="1"/>
            <a:t>during</a:t>
          </a:r>
          <a:r>
            <a:rPr lang="cs-CZ" dirty="0"/>
            <a:t> </a:t>
          </a:r>
          <a:r>
            <a:rPr lang="cs-CZ" dirty="0" err="1"/>
            <a:t>this</a:t>
          </a:r>
          <a:r>
            <a:rPr lang="cs-CZ" dirty="0"/>
            <a:t> </a:t>
          </a:r>
          <a:r>
            <a:rPr lang="cs-CZ" dirty="0" err="1"/>
            <a:t>week</a:t>
          </a:r>
          <a:endParaRPr lang="en-US" dirty="0"/>
        </a:p>
      </dgm:t>
    </dgm:pt>
    <dgm:pt modelId="{46C11BA8-71D7-4F80-BF90-B0936C7C92DB}" type="parTrans" cxnId="{2C712418-233B-47BE-86D0-7C02443727FB}">
      <dgm:prSet/>
      <dgm:spPr/>
      <dgm:t>
        <a:bodyPr/>
        <a:lstStyle/>
        <a:p>
          <a:endParaRPr lang="cs-CZ"/>
        </a:p>
      </dgm:t>
    </dgm:pt>
    <dgm:pt modelId="{D4F50733-2F0B-40F5-B4F3-FDA0DA786CE5}" type="sibTrans" cxnId="{2C712418-233B-47BE-86D0-7C02443727FB}">
      <dgm:prSet/>
      <dgm:spPr/>
      <dgm:t>
        <a:bodyPr/>
        <a:lstStyle/>
        <a:p>
          <a:endParaRPr lang="cs-CZ"/>
        </a:p>
      </dgm:t>
    </dgm:pt>
    <dgm:pt modelId="{CE28E98A-BAEA-4652-B914-D2990CBD1ACD}">
      <dgm:prSet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cs-CZ" dirty="0" err="1"/>
            <a:t>Only</a:t>
          </a:r>
          <a:r>
            <a:rPr lang="cs-CZ" dirty="0"/>
            <a:t> for </a:t>
          </a:r>
          <a:r>
            <a:rPr lang="cs-CZ" dirty="0" err="1"/>
            <a:t>events</a:t>
          </a:r>
          <a:r>
            <a:rPr lang="cs-CZ" dirty="0"/>
            <a:t> in 2025</a:t>
          </a:r>
          <a:endParaRPr lang="en-US" dirty="0"/>
        </a:p>
      </dgm:t>
    </dgm:pt>
    <dgm:pt modelId="{EAE4F384-556D-4619-B7C8-2D4AE7100EB5}" type="parTrans" cxnId="{F762FB2C-1C8D-4710-96E4-F002BA3545D4}">
      <dgm:prSet/>
      <dgm:spPr/>
      <dgm:t>
        <a:bodyPr/>
        <a:lstStyle/>
        <a:p>
          <a:endParaRPr lang="cs-CZ"/>
        </a:p>
      </dgm:t>
    </dgm:pt>
    <dgm:pt modelId="{F554839E-CD01-481C-9FFB-2310A8A9375B}" type="sibTrans" cxnId="{F762FB2C-1C8D-4710-96E4-F002BA3545D4}">
      <dgm:prSet/>
      <dgm:spPr/>
      <dgm:t>
        <a:bodyPr/>
        <a:lstStyle/>
        <a:p>
          <a:endParaRPr lang="cs-CZ"/>
        </a:p>
      </dgm:t>
    </dgm:pt>
    <dgm:pt modelId="{9F706BE1-6560-4ECA-9EDE-B5C6B60A9CB2}" type="pres">
      <dgm:prSet presAssocID="{B91A2BA5-E1C1-4C29-BE23-714C20F16267}" presName="Name0" presStyleCnt="0">
        <dgm:presLayoutVars>
          <dgm:dir/>
          <dgm:animLvl val="lvl"/>
          <dgm:resizeHandles val="exact"/>
        </dgm:presLayoutVars>
      </dgm:prSet>
      <dgm:spPr/>
    </dgm:pt>
    <dgm:pt modelId="{4D76D6D1-F4CA-4F56-A7BD-20E55F325BDE}" type="pres">
      <dgm:prSet presAssocID="{8C661AC3-E23B-464C-A171-0FE16519BF7C}" presName="linNode" presStyleCnt="0"/>
      <dgm:spPr/>
    </dgm:pt>
    <dgm:pt modelId="{6F18D96A-5DEA-4529-971E-DE717364706C}" type="pres">
      <dgm:prSet presAssocID="{8C661AC3-E23B-464C-A171-0FE16519BF7C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283DFF3-0969-4ECC-A307-9BE4751DDFE8}" type="pres">
      <dgm:prSet presAssocID="{8C661AC3-E23B-464C-A171-0FE16519BF7C}" presName="descendantText" presStyleLbl="alignAccFollowNode1" presStyleIdx="0" presStyleCnt="2">
        <dgm:presLayoutVars>
          <dgm:bulletEnabled val="1"/>
        </dgm:presLayoutVars>
      </dgm:prSet>
      <dgm:spPr/>
    </dgm:pt>
    <dgm:pt modelId="{F8C5BE38-5A96-40ED-9B7F-EF40418973E8}" type="pres">
      <dgm:prSet presAssocID="{0C14921C-29AA-4CFF-9957-E49CB5814910}" presName="sp" presStyleCnt="0"/>
      <dgm:spPr/>
    </dgm:pt>
    <dgm:pt modelId="{93514A52-0874-4DA7-986F-0F4EC81A0F36}" type="pres">
      <dgm:prSet presAssocID="{E43C8AC6-EFD6-4A0F-8F72-9197A29DBB62}" presName="linNode" presStyleCnt="0"/>
      <dgm:spPr/>
    </dgm:pt>
    <dgm:pt modelId="{DA722089-1D40-41BB-B040-E09335DA0758}" type="pres">
      <dgm:prSet presAssocID="{E43C8AC6-EFD6-4A0F-8F72-9197A29DBB62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A7387F40-BE2A-47C2-92B1-A99969FC26C4}" type="pres">
      <dgm:prSet presAssocID="{E43C8AC6-EFD6-4A0F-8F72-9197A29DBB62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CA548D02-7468-4191-AD5C-6D34A0815BFA}" srcId="{B91A2BA5-E1C1-4C29-BE23-714C20F16267}" destId="{E43C8AC6-EFD6-4A0F-8F72-9197A29DBB62}" srcOrd="1" destOrd="0" parTransId="{950C80D2-6DEB-4166-B36F-27D03B265967}" sibTransId="{4A787EF7-E7CF-4CB8-A4E7-8108E2A1B0AE}"/>
    <dgm:cxn modelId="{28926406-A78C-4A4C-9007-ADD1F6F05D83}" type="presOf" srcId="{8C661AC3-E23B-464C-A171-0FE16519BF7C}" destId="{6F18D96A-5DEA-4529-971E-DE717364706C}" srcOrd="0" destOrd="0" presId="urn:microsoft.com/office/officeart/2005/8/layout/vList5"/>
    <dgm:cxn modelId="{A501D00F-96AB-4450-A3AE-58ACD89ABA25}" type="presOf" srcId="{7138592F-C9CC-4D8E-8B77-A09852B53961}" destId="{A7387F40-BE2A-47C2-92B1-A99969FC26C4}" srcOrd="0" destOrd="1" presId="urn:microsoft.com/office/officeart/2005/8/layout/vList5"/>
    <dgm:cxn modelId="{2C712418-233B-47BE-86D0-7C02443727FB}" srcId="{E43C8AC6-EFD6-4A0F-8F72-9197A29DBB62}" destId="{7138592F-C9CC-4D8E-8B77-A09852B53961}" srcOrd="1" destOrd="0" parTransId="{46C11BA8-71D7-4F80-BF90-B0936C7C92DB}" sibTransId="{D4F50733-2F0B-40F5-B4F3-FDA0DA786CE5}"/>
    <dgm:cxn modelId="{9A5F5E19-6B68-45E5-BBED-24A3AEA5F66A}" type="presOf" srcId="{DAC40076-9FFE-4172-B33F-4331994896FA}" destId="{6283DFF3-0969-4ECC-A307-9BE4751DDFE8}" srcOrd="0" destOrd="0" presId="urn:microsoft.com/office/officeart/2005/8/layout/vList5"/>
    <dgm:cxn modelId="{ABE6161B-3A47-4D80-ACE3-5E4615D8DF97}" type="presOf" srcId="{B91A2BA5-E1C1-4C29-BE23-714C20F16267}" destId="{9F706BE1-6560-4ECA-9EDE-B5C6B60A9CB2}" srcOrd="0" destOrd="0" presId="urn:microsoft.com/office/officeart/2005/8/layout/vList5"/>
    <dgm:cxn modelId="{F762FB2C-1C8D-4710-96E4-F002BA3545D4}" srcId="{E43C8AC6-EFD6-4A0F-8F72-9197A29DBB62}" destId="{CE28E98A-BAEA-4652-B914-D2990CBD1ACD}" srcOrd="2" destOrd="0" parTransId="{EAE4F384-556D-4619-B7C8-2D4AE7100EB5}" sibTransId="{F554839E-CD01-481C-9FFB-2310A8A9375B}"/>
    <dgm:cxn modelId="{1C1B3C57-A1C3-48A1-893A-614B8F2E6DE4}" type="presOf" srcId="{CE28E98A-BAEA-4652-B914-D2990CBD1ACD}" destId="{A7387F40-BE2A-47C2-92B1-A99969FC26C4}" srcOrd="0" destOrd="2" presId="urn:microsoft.com/office/officeart/2005/8/layout/vList5"/>
    <dgm:cxn modelId="{CD489D7E-69E9-41A7-BFEB-3497A1EE9E4F}" type="presOf" srcId="{E43C8AC6-EFD6-4A0F-8F72-9197A29DBB62}" destId="{DA722089-1D40-41BB-B040-E09335DA0758}" srcOrd="0" destOrd="0" presId="urn:microsoft.com/office/officeart/2005/8/layout/vList5"/>
    <dgm:cxn modelId="{CA07B689-EFBF-49A0-8A9B-FE0124ECC9F4}" type="presOf" srcId="{4A4D3A99-46D2-4DD9-8D3C-AF7116263C0C}" destId="{6283DFF3-0969-4ECC-A307-9BE4751DDFE8}" srcOrd="0" destOrd="1" presId="urn:microsoft.com/office/officeart/2005/8/layout/vList5"/>
    <dgm:cxn modelId="{5679729C-1B8A-49E6-B6C1-73DD61490890}" srcId="{8C661AC3-E23B-464C-A171-0FE16519BF7C}" destId="{4A4D3A99-46D2-4DD9-8D3C-AF7116263C0C}" srcOrd="1" destOrd="0" parTransId="{0E9E722E-5BFE-42D1-99F4-D7A802C02AA7}" sibTransId="{42D1E2B4-2C6B-4094-8721-2AD4E1C34A34}"/>
    <dgm:cxn modelId="{6F6457B6-794C-4B75-A513-F1151EE9796C}" srcId="{E43C8AC6-EFD6-4A0F-8F72-9197A29DBB62}" destId="{E969E5BC-9325-4262-A464-C175FDAFB423}" srcOrd="0" destOrd="0" parTransId="{A0480F95-592B-4E35-BE03-02B7CE5C0282}" sibTransId="{2A541406-6102-41EC-B0A1-4D3D55D130C2}"/>
    <dgm:cxn modelId="{D8157BCF-A901-4078-9005-34F7501F423F}" type="presOf" srcId="{E969E5BC-9325-4262-A464-C175FDAFB423}" destId="{A7387F40-BE2A-47C2-92B1-A99969FC26C4}" srcOrd="0" destOrd="0" presId="urn:microsoft.com/office/officeart/2005/8/layout/vList5"/>
    <dgm:cxn modelId="{3F08CFDF-C436-4160-AD67-82A5FC4FD2B8}" srcId="{B91A2BA5-E1C1-4C29-BE23-714C20F16267}" destId="{8C661AC3-E23B-464C-A171-0FE16519BF7C}" srcOrd="0" destOrd="0" parTransId="{7DEAB3B2-C479-4632-8EF2-7B8554A9BA73}" sibTransId="{0C14921C-29AA-4CFF-9957-E49CB5814910}"/>
    <dgm:cxn modelId="{8E50C3FD-3466-4467-AD85-42E513278505}" srcId="{8C661AC3-E23B-464C-A171-0FE16519BF7C}" destId="{DAC40076-9FFE-4172-B33F-4331994896FA}" srcOrd="0" destOrd="0" parTransId="{D85A5927-183E-4714-91AC-AD43C8EEFE4F}" sibTransId="{925A88D1-DABE-40CB-ACB9-1E5406D9348D}"/>
    <dgm:cxn modelId="{CEB09F6A-844D-401E-B84B-0BBBA00D677A}" type="presParOf" srcId="{9F706BE1-6560-4ECA-9EDE-B5C6B60A9CB2}" destId="{4D76D6D1-F4CA-4F56-A7BD-20E55F325BDE}" srcOrd="0" destOrd="0" presId="urn:microsoft.com/office/officeart/2005/8/layout/vList5"/>
    <dgm:cxn modelId="{5AEEB34C-BF83-4F84-B8E1-F0715E94399B}" type="presParOf" srcId="{4D76D6D1-F4CA-4F56-A7BD-20E55F325BDE}" destId="{6F18D96A-5DEA-4529-971E-DE717364706C}" srcOrd="0" destOrd="0" presId="urn:microsoft.com/office/officeart/2005/8/layout/vList5"/>
    <dgm:cxn modelId="{528529D2-077B-4B6F-991B-AA305BB0092E}" type="presParOf" srcId="{4D76D6D1-F4CA-4F56-A7BD-20E55F325BDE}" destId="{6283DFF3-0969-4ECC-A307-9BE4751DDFE8}" srcOrd="1" destOrd="0" presId="urn:microsoft.com/office/officeart/2005/8/layout/vList5"/>
    <dgm:cxn modelId="{1CDEF7CB-3F35-4BC0-9C33-11188B9DDCD2}" type="presParOf" srcId="{9F706BE1-6560-4ECA-9EDE-B5C6B60A9CB2}" destId="{F8C5BE38-5A96-40ED-9B7F-EF40418973E8}" srcOrd="1" destOrd="0" presId="urn:microsoft.com/office/officeart/2005/8/layout/vList5"/>
    <dgm:cxn modelId="{1D782D6C-1BED-4A56-9F50-B070716C1E74}" type="presParOf" srcId="{9F706BE1-6560-4ECA-9EDE-B5C6B60A9CB2}" destId="{93514A52-0874-4DA7-986F-0F4EC81A0F36}" srcOrd="2" destOrd="0" presId="urn:microsoft.com/office/officeart/2005/8/layout/vList5"/>
    <dgm:cxn modelId="{09E96FCE-FA5D-477F-BF9F-4041AE5BB04A}" type="presParOf" srcId="{93514A52-0874-4DA7-986F-0F4EC81A0F36}" destId="{DA722089-1D40-41BB-B040-E09335DA0758}" srcOrd="0" destOrd="0" presId="urn:microsoft.com/office/officeart/2005/8/layout/vList5"/>
    <dgm:cxn modelId="{1DB5F377-EF95-4503-9FE0-AD95C99731A3}" type="presParOf" srcId="{93514A52-0874-4DA7-986F-0F4EC81A0F36}" destId="{A7387F40-BE2A-47C2-92B1-A99969FC26C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74B688-7DC2-4289-A647-280833CD9597}" type="doc">
      <dgm:prSet loTypeId="urn:microsoft.com/office/officeart/2018/2/layout/IconVerticalSolidList" loCatId="icon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07C8360-EF1B-4123-8DA0-4544CBB27EB4}">
      <dgm:prSet/>
      <dgm:spPr/>
      <dgm:t>
        <a:bodyPr/>
        <a:lstStyle/>
        <a:p>
          <a:pPr>
            <a:lnSpc>
              <a:spcPct val="100000"/>
            </a:lnSpc>
          </a:pPr>
          <a:endParaRPr lang="cs-CZ" b="1" dirty="0"/>
        </a:p>
        <a:p>
          <a:pPr>
            <a:lnSpc>
              <a:spcPct val="100000"/>
            </a:lnSpc>
          </a:pPr>
          <a:r>
            <a:rPr lang="cs-CZ" b="1" dirty="0"/>
            <a:t>International Relations </a:t>
          </a:r>
          <a:br>
            <a:rPr lang="cs-CZ" b="1" dirty="0"/>
          </a:br>
          <a:r>
            <a:rPr lang="cs-CZ" b="1" dirty="0"/>
            <a:t>A: </a:t>
          </a:r>
          <a:r>
            <a:rPr lang="cs-CZ" dirty="0"/>
            <a:t>Kotlářská 2, </a:t>
          </a:r>
          <a:r>
            <a:rPr lang="cs-CZ" dirty="0" err="1"/>
            <a:t>building</a:t>
          </a:r>
          <a:r>
            <a:rPr lang="cs-CZ" dirty="0"/>
            <a:t> 1,  </a:t>
          </a:r>
          <a:r>
            <a:rPr lang="cs-CZ" dirty="0" err="1"/>
            <a:t>room</a:t>
          </a:r>
          <a:r>
            <a:rPr lang="cs-CZ" dirty="0"/>
            <a:t> </a:t>
          </a:r>
          <a:r>
            <a:rPr lang="cs-CZ" dirty="0">
              <a:hlinkClick xmlns:r="http://schemas.openxmlformats.org/officeDocument/2006/relationships" r:id="rId1"/>
            </a:rPr>
            <a:t>01006</a:t>
          </a:r>
          <a:r>
            <a:rPr lang="cs-CZ" dirty="0"/>
            <a:t> </a:t>
          </a:r>
          <a:br>
            <a:rPr lang="cs-CZ" dirty="0"/>
          </a:br>
          <a:endParaRPr lang="en-US" dirty="0"/>
        </a:p>
      </dgm:t>
    </dgm:pt>
    <dgm:pt modelId="{137D981B-3A85-44B6-8EBD-BEEDC25C54BD}" type="parTrans" cxnId="{72FCC62C-CDB5-4694-9393-65B86B25AEB4}">
      <dgm:prSet/>
      <dgm:spPr/>
      <dgm:t>
        <a:bodyPr/>
        <a:lstStyle/>
        <a:p>
          <a:endParaRPr lang="en-US"/>
        </a:p>
      </dgm:t>
    </dgm:pt>
    <dgm:pt modelId="{8B3C2C07-90EE-4922-96A2-2D9763AF942C}" type="sibTrans" cxnId="{72FCC62C-CDB5-4694-9393-65B86B25AEB4}">
      <dgm:prSet/>
      <dgm:spPr/>
      <dgm:t>
        <a:bodyPr/>
        <a:lstStyle/>
        <a:p>
          <a:endParaRPr lang="en-US"/>
        </a:p>
      </dgm:t>
    </dgm:pt>
    <dgm:pt modelId="{1120ACD3-72AB-48DA-A241-DC54C4AD0758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dirty="0" err="1"/>
            <a:t>Common</a:t>
          </a:r>
          <a:r>
            <a:rPr lang="cs-CZ" sz="1600" dirty="0"/>
            <a:t> email: </a:t>
          </a:r>
          <a:r>
            <a:rPr lang="cs-CZ" sz="1600" u="sng" dirty="0"/>
            <a:t>int@sci.muni.cz</a:t>
          </a:r>
          <a:r>
            <a:rPr lang="cs-CZ" sz="1600" dirty="0"/>
            <a:t>	</a:t>
          </a:r>
          <a:endParaRPr lang="en-US" sz="1600" dirty="0"/>
        </a:p>
      </dgm:t>
    </dgm:pt>
    <dgm:pt modelId="{B8D17648-64B4-4F47-ACB8-05659F2C4D1C}" type="parTrans" cxnId="{3F1AC400-8F86-4D14-9E03-61D3B702D26D}">
      <dgm:prSet/>
      <dgm:spPr/>
      <dgm:t>
        <a:bodyPr/>
        <a:lstStyle/>
        <a:p>
          <a:endParaRPr lang="en-US"/>
        </a:p>
      </dgm:t>
    </dgm:pt>
    <dgm:pt modelId="{8774D743-5030-45EE-B3C4-0837A0C6BFF8}" type="sibTrans" cxnId="{3F1AC400-8F86-4D14-9E03-61D3B702D26D}">
      <dgm:prSet/>
      <dgm:spPr/>
      <dgm:t>
        <a:bodyPr/>
        <a:lstStyle/>
        <a:p>
          <a:endParaRPr lang="en-US"/>
        </a:p>
      </dgm:t>
    </dgm:pt>
    <dgm:pt modelId="{879FD3A6-A95D-4ABB-A32D-1A4FB7E94DEE}">
      <dgm:prSet/>
      <dgm:spPr/>
      <dgm:t>
        <a:bodyPr/>
        <a:lstStyle/>
        <a:p>
          <a:pPr>
            <a:lnSpc>
              <a:spcPct val="100000"/>
            </a:lnSpc>
          </a:pPr>
          <a:endParaRPr lang="cs-CZ" dirty="0"/>
        </a:p>
        <a:p>
          <a:pPr>
            <a:lnSpc>
              <a:spcPct val="100000"/>
            </a:lnSpc>
          </a:pPr>
          <a:r>
            <a:rPr lang="cs-CZ" dirty="0"/>
            <a:t>Kristýna Bajgarová: bajgarova@sci.muni.cz</a:t>
          </a:r>
          <a:br>
            <a:rPr lang="cs-CZ" dirty="0"/>
          </a:br>
          <a:br>
            <a:rPr lang="cs-CZ" dirty="0"/>
          </a:br>
          <a:endParaRPr lang="en-US" dirty="0"/>
        </a:p>
      </dgm:t>
    </dgm:pt>
    <dgm:pt modelId="{BF43FF85-41C5-4225-9164-6AB544D14977}" type="parTrans" cxnId="{8487AC7C-A71D-4ADA-ADD6-884D46E554AF}">
      <dgm:prSet/>
      <dgm:spPr/>
      <dgm:t>
        <a:bodyPr/>
        <a:lstStyle/>
        <a:p>
          <a:endParaRPr lang="en-US"/>
        </a:p>
      </dgm:t>
    </dgm:pt>
    <dgm:pt modelId="{2888A4EB-9018-45B3-BF28-E9470EC1619E}" type="sibTrans" cxnId="{8487AC7C-A71D-4ADA-ADD6-884D46E554AF}">
      <dgm:prSet/>
      <dgm:spPr/>
      <dgm:t>
        <a:bodyPr/>
        <a:lstStyle/>
        <a:p>
          <a:endParaRPr lang="en-US"/>
        </a:p>
      </dgm:t>
    </dgm:pt>
    <dgm:pt modelId="{50814C89-53BC-44EB-AF78-1FB193AB7944}" type="pres">
      <dgm:prSet presAssocID="{8774B688-7DC2-4289-A647-280833CD9597}" presName="root" presStyleCnt="0">
        <dgm:presLayoutVars>
          <dgm:dir/>
          <dgm:resizeHandles val="exact"/>
        </dgm:presLayoutVars>
      </dgm:prSet>
      <dgm:spPr/>
    </dgm:pt>
    <dgm:pt modelId="{4EAC50B7-4B3C-4BAD-BE59-1BA9E1B5367C}" type="pres">
      <dgm:prSet presAssocID="{407C8360-EF1B-4123-8DA0-4544CBB27EB4}" presName="compNode" presStyleCnt="0"/>
      <dgm:spPr/>
    </dgm:pt>
    <dgm:pt modelId="{B1B2FD97-1B6C-4209-90B2-2421ADAB9BCA}" type="pres">
      <dgm:prSet presAssocID="{407C8360-EF1B-4123-8DA0-4544CBB27EB4}" presName="bgRect" presStyleLbl="bgShp" presStyleIdx="0" presStyleCnt="3"/>
      <dgm:spPr/>
    </dgm:pt>
    <dgm:pt modelId="{2DBA33C8-B612-42C1-9061-9C2FC8229009}" type="pres">
      <dgm:prSet presAssocID="{407C8360-EF1B-4123-8DA0-4544CBB27EB4}" presName="iconRect" presStyleLbl="node1" presStyleIdx="0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ůzka"/>
        </a:ext>
      </dgm:extLst>
    </dgm:pt>
    <dgm:pt modelId="{57AA6D7A-535B-43CD-8D49-B0B94E16FCBA}" type="pres">
      <dgm:prSet presAssocID="{407C8360-EF1B-4123-8DA0-4544CBB27EB4}" presName="spaceRect" presStyleCnt="0"/>
      <dgm:spPr/>
    </dgm:pt>
    <dgm:pt modelId="{AF57B8B1-779B-4F7B-B94F-E37CF726930F}" type="pres">
      <dgm:prSet presAssocID="{407C8360-EF1B-4123-8DA0-4544CBB27EB4}" presName="parTx" presStyleLbl="revTx" presStyleIdx="0" presStyleCnt="3">
        <dgm:presLayoutVars>
          <dgm:chMax val="0"/>
          <dgm:chPref val="0"/>
        </dgm:presLayoutVars>
      </dgm:prSet>
      <dgm:spPr/>
    </dgm:pt>
    <dgm:pt modelId="{736BBEB9-9FB9-4F49-BBC8-DCBF6F448E87}" type="pres">
      <dgm:prSet presAssocID="{8B3C2C07-90EE-4922-96A2-2D9763AF942C}" presName="sibTrans" presStyleCnt="0"/>
      <dgm:spPr/>
    </dgm:pt>
    <dgm:pt modelId="{13C4CEE2-781B-4FEB-8E27-BBA14AE840D4}" type="pres">
      <dgm:prSet presAssocID="{1120ACD3-72AB-48DA-A241-DC54C4AD0758}" presName="compNode" presStyleCnt="0"/>
      <dgm:spPr/>
    </dgm:pt>
    <dgm:pt modelId="{A3646532-3BDC-4626-A4FD-88415E9FA75C}" type="pres">
      <dgm:prSet presAssocID="{1120ACD3-72AB-48DA-A241-DC54C4AD0758}" presName="bgRect" presStyleLbl="bgShp" presStyleIdx="1" presStyleCnt="3"/>
      <dgm:spPr/>
    </dgm:pt>
    <dgm:pt modelId="{50E7AB7E-477A-4776-BB92-AF5FA07B2003}" type="pres">
      <dgm:prSet presAssocID="{1120ACD3-72AB-48DA-A241-DC54C4AD0758}" presName="iconRect" presStyleLbl="node1" presStyleIdx="1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-mail"/>
        </a:ext>
      </dgm:extLst>
    </dgm:pt>
    <dgm:pt modelId="{14934C58-C18A-48A9-BD2A-88B1BCA29565}" type="pres">
      <dgm:prSet presAssocID="{1120ACD3-72AB-48DA-A241-DC54C4AD0758}" presName="spaceRect" presStyleCnt="0"/>
      <dgm:spPr/>
    </dgm:pt>
    <dgm:pt modelId="{71A2F2DE-F1DB-4048-AAA3-1330D4E0B8E5}" type="pres">
      <dgm:prSet presAssocID="{1120ACD3-72AB-48DA-A241-DC54C4AD0758}" presName="parTx" presStyleLbl="revTx" presStyleIdx="1" presStyleCnt="3">
        <dgm:presLayoutVars>
          <dgm:chMax val="0"/>
          <dgm:chPref val="0"/>
        </dgm:presLayoutVars>
      </dgm:prSet>
      <dgm:spPr/>
    </dgm:pt>
    <dgm:pt modelId="{3B76F623-B43D-4E73-8BF8-5A736E7A3E43}" type="pres">
      <dgm:prSet presAssocID="{8774D743-5030-45EE-B3C4-0837A0C6BFF8}" presName="sibTrans" presStyleCnt="0"/>
      <dgm:spPr/>
    </dgm:pt>
    <dgm:pt modelId="{DA587133-ED05-4F13-A954-4B907A6D3525}" type="pres">
      <dgm:prSet presAssocID="{879FD3A6-A95D-4ABB-A32D-1A4FB7E94DEE}" presName="compNode" presStyleCnt="0"/>
      <dgm:spPr/>
    </dgm:pt>
    <dgm:pt modelId="{63746550-FE14-4762-A15A-8DF68E45238C}" type="pres">
      <dgm:prSet presAssocID="{879FD3A6-A95D-4ABB-A32D-1A4FB7E94DEE}" presName="bgRect" presStyleLbl="bgShp" presStyleIdx="2" presStyleCnt="3"/>
      <dgm:spPr/>
    </dgm:pt>
    <dgm:pt modelId="{9448C962-AFB3-4DB4-BE4D-B3A84D0AB0A9}" type="pres">
      <dgm:prSet presAssocID="{879FD3A6-A95D-4ABB-A32D-1A4FB7E94DEE}" presName="iconRect" presStyleLbl="node1" presStyleIdx="2" presStyleCnt="3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bálka"/>
        </a:ext>
      </dgm:extLst>
    </dgm:pt>
    <dgm:pt modelId="{A717E711-5A42-4EE5-AF89-AB4B05398994}" type="pres">
      <dgm:prSet presAssocID="{879FD3A6-A95D-4ABB-A32D-1A4FB7E94DEE}" presName="spaceRect" presStyleCnt="0"/>
      <dgm:spPr/>
    </dgm:pt>
    <dgm:pt modelId="{BE9133B9-9E95-4B03-B932-C9E7416ECC68}" type="pres">
      <dgm:prSet presAssocID="{879FD3A6-A95D-4ABB-A32D-1A4FB7E94DE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F1AC400-8F86-4D14-9E03-61D3B702D26D}" srcId="{8774B688-7DC2-4289-A647-280833CD9597}" destId="{1120ACD3-72AB-48DA-A241-DC54C4AD0758}" srcOrd="1" destOrd="0" parTransId="{B8D17648-64B4-4F47-ACB8-05659F2C4D1C}" sibTransId="{8774D743-5030-45EE-B3C4-0837A0C6BFF8}"/>
    <dgm:cxn modelId="{72FCC62C-CDB5-4694-9393-65B86B25AEB4}" srcId="{8774B688-7DC2-4289-A647-280833CD9597}" destId="{407C8360-EF1B-4123-8DA0-4544CBB27EB4}" srcOrd="0" destOrd="0" parTransId="{137D981B-3A85-44B6-8EBD-BEEDC25C54BD}" sibTransId="{8B3C2C07-90EE-4922-96A2-2D9763AF942C}"/>
    <dgm:cxn modelId="{A27DD170-3B6E-4DCE-8B9B-650C53677B0B}" type="presOf" srcId="{407C8360-EF1B-4123-8DA0-4544CBB27EB4}" destId="{AF57B8B1-779B-4F7B-B94F-E37CF726930F}" srcOrd="0" destOrd="0" presId="urn:microsoft.com/office/officeart/2018/2/layout/IconVerticalSolidList"/>
    <dgm:cxn modelId="{83F27A51-CE2F-4E8D-9DC8-8FB0C27E4BE3}" type="presOf" srcId="{1120ACD3-72AB-48DA-A241-DC54C4AD0758}" destId="{71A2F2DE-F1DB-4048-AAA3-1330D4E0B8E5}" srcOrd="0" destOrd="0" presId="urn:microsoft.com/office/officeart/2018/2/layout/IconVerticalSolidList"/>
    <dgm:cxn modelId="{8487AC7C-A71D-4ADA-ADD6-884D46E554AF}" srcId="{8774B688-7DC2-4289-A647-280833CD9597}" destId="{879FD3A6-A95D-4ABB-A32D-1A4FB7E94DEE}" srcOrd="2" destOrd="0" parTransId="{BF43FF85-41C5-4225-9164-6AB544D14977}" sibTransId="{2888A4EB-9018-45B3-BF28-E9470EC1619E}"/>
    <dgm:cxn modelId="{1F953ABE-4373-4371-9B48-C57F4E28800D}" type="presOf" srcId="{8774B688-7DC2-4289-A647-280833CD9597}" destId="{50814C89-53BC-44EB-AF78-1FB193AB7944}" srcOrd="0" destOrd="0" presId="urn:microsoft.com/office/officeart/2018/2/layout/IconVerticalSolidList"/>
    <dgm:cxn modelId="{ECBC82E9-883A-49A9-B03C-26484F0A0CC7}" type="presOf" srcId="{879FD3A6-A95D-4ABB-A32D-1A4FB7E94DEE}" destId="{BE9133B9-9E95-4B03-B932-C9E7416ECC68}" srcOrd="0" destOrd="0" presId="urn:microsoft.com/office/officeart/2018/2/layout/IconVerticalSolidList"/>
    <dgm:cxn modelId="{28DDEA95-9FDE-4909-B699-3927924BE96D}" type="presParOf" srcId="{50814C89-53BC-44EB-AF78-1FB193AB7944}" destId="{4EAC50B7-4B3C-4BAD-BE59-1BA9E1B5367C}" srcOrd="0" destOrd="0" presId="urn:microsoft.com/office/officeart/2018/2/layout/IconVerticalSolidList"/>
    <dgm:cxn modelId="{9865706F-D849-410B-BF81-625685697F7B}" type="presParOf" srcId="{4EAC50B7-4B3C-4BAD-BE59-1BA9E1B5367C}" destId="{B1B2FD97-1B6C-4209-90B2-2421ADAB9BCA}" srcOrd="0" destOrd="0" presId="urn:microsoft.com/office/officeart/2018/2/layout/IconVerticalSolidList"/>
    <dgm:cxn modelId="{571EEF7D-CD8C-4238-9508-C453F64BAF9A}" type="presParOf" srcId="{4EAC50B7-4B3C-4BAD-BE59-1BA9E1B5367C}" destId="{2DBA33C8-B612-42C1-9061-9C2FC8229009}" srcOrd="1" destOrd="0" presId="urn:microsoft.com/office/officeart/2018/2/layout/IconVerticalSolidList"/>
    <dgm:cxn modelId="{12C6BFDA-190C-4953-8184-7F3513C1FBBE}" type="presParOf" srcId="{4EAC50B7-4B3C-4BAD-BE59-1BA9E1B5367C}" destId="{57AA6D7A-535B-43CD-8D49-B0B94E16FCBA}" srcOrd="2" destOrd="0" presId="urn:microsoft.com/office/officeart/2018/2/layout/IconVerticalSolidList"/>
    <dgm:cxn modelId="{C54FD3B2-1363-4DE0-92AB-DB5DF8CC5386}" type="presParOf" srcId="{4EAC50B7-4B3C-4BAD-BE59-1BA9E1B5367C}" destId="{AF57B8B1-779B-4F7B-B94F-E37CF726930F}" srcOrd="3" destOrd="0" presId="urn:microsoft.com/office/officeart/2018/2/layout/IconVerticalSolidList"/>
    <dgm:cxn modelId="{5F7367EA-FBE7-425F-88E5-50487945DB24}" type="presParOf" srcId="{50814C89-53BC-44EB-AF78-1FB193AB7944}" destId="{736BBEB9-9FB9-4F49-BBC8-DCBF6F448E87}" srcOrd="1" destOrd="0" presId="urn:microsoft.com/office/officeart/2018/2/layout/IconVerticalSolidList"/>
    <dgm:cxn modelId="{6DFCB35A-4906-481C-888B-12A18F0B370E}" type="presParOf" srcId="{50814C89-53BC-44EB-AF78-1FB193AB7944}" destId="{13C4CEE2-781B-4FEB-8E27-BBA14AE840D4}" srcOrd="2" destOrd="0" presId="urn:microsoft.com/office/officeart/2018/2/layout/IconVerticalSolidList"/>
    <dgm:cxn modelId="{A22B2F98-6219-4D05-B4BE-83D46445C0DF}" type="presParOf" srcId="{13C4CEE2-781B-4FEB-8E27-BBA14AE840D4}" destId="{A3646532-3BDC-4626-A4FD-88415E9FA75C}" srcOrd="0" destOrd="0" presId="urn:microsoft.com/office/officeart/2018/2/layout/IconVerticalSolidList"/>
    <dgm:cxn modelId="{2ECB6134-B332-4C28-BDF6-7C71C955AD40}" type="presParOf" srcId="{13C4CEE2-781B-4FEB-8E27-BBA14AE840D4}" destId="{50E7AB7E-477A-4776-BB92-AF5FA07B2003}" srcOrd="1" destOrd="0" presId="urn:microsoft.com/office/officeart/2018/2/layout/IconVerticalSolidList"/>
    <dgm:cxn modelId="{B7AC37D2-5E35-46C4-A7CD-9CD44A7ADE90}" type="presParOf" srcId="{13C4CEE2-781B-4FEB-8E27-BBA14AE840D4}" destId="{14934C58-C18A-48A9-BD2A-88B1BCA29565}" srcOrd="2" destOrd="0" presId="urn:microsoft.com/office/officeart/2018/2/layout/IconVerticalSolidList"/>
    <dgm:cxn modelId="{7A889A1B-6E97-40D6-A305-EA12C70724A8}" type="presParOf" srcId="{13C4CEE2-781B-4FEB-8E27-BBA14AE840D4}" destId="{71A2F2DE-F1DB-4048-AAA3-1330D4E0B8E5}" srcOrd="3" destOrd="0" presId="urn:microsoft.com/office/officeart/2018/2/layout/IconVerticalSolidList"/>
    <dgm:cxn modelId="{62F2F3F4-D91F-4B8B-ADAC-5AF1C2FD376E}" type="presParOf" srcId="{50814C89-53BC-44EB-AF78-1FB193AB7944}" destId="{3B76F623-B43D-4E73-8BF8-5A736E7A3E43}" srcOrd="3" destOrd="0" presId="urn:microsoft.com/office/officeart/2018/2/layout/IconVerticalSolidList"/>
    <dgm:cxn modelId="{2C4B9CEE-CC63-4C8E-80F7-6010BC2E7AAC}" type="presParOf" srcId="{50814C89-53BC-44EB-AF78-1FB193AB7944}" destId="{DA587133-ED05-4F13-A954-4B907A6D3525}" srcOrd="4" destOrd="0" presId="urn:microsoft.com/office/officeart/2018/2/layout/IconVerticalSolidList"/>
    <dgm:cxn modelId="{E609752D-D90E-4174-8F3C-D2A62114EC2D}" type="presParOf" srcId="{DA587133-ED05-4F13-A954-4B907A6D3525}" destId="{63746550-FE14-4762-A15A-8DF68E45238C}" srcOrd="0" destOrd="0" presId="urn:microsoft.com/office/officeart/2018/2/layout/IconVerticalSolidList"/>
    <dgm:cxn modelId="{3F58A3C3-8521-4CBE-BF21-8DCD03455475}" type="presParOf" srcId="{DA587133-ED05-4F13-A954-4B907A6D3525}" destId="{9448C962-AFB3-4DB4-BE4D-B3A84D0AB0A9}" srcOrd="1" destOrd="0" presId="urn:microsoft.com/office/officeart/2018/2/layout/IconVerticalSolidList"/>
    <dgm:cxn modelId="{1B80444D-0900-4AAE-B957-10F89BB0D63B}" type="presParOf" srcId="{DA587133-ED05-4F13-A954-4B907A6D3525}" destId="{A717E711-5A42-4EE5-AF89-AB4B05398994}" srcOrd="2" destOrd="0" presId="urn:microsoft.com/office/officeart/2018/2/layout/IconVerticalSolidList"/>
    <dgm:cxn modelId="{6575C072-FBC9-47BD-8830-9E1876353ED9}" type="presParOf" srcId="{DA587133-ED05-4F13-A954-4B907A6D3525}" destId="{BE9133B9-9E95-4B03-B932-C9E7416ECC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D8676D-172C-48BF-BB7E-74642D554E90}">
      <dsp:nvSpPr>
        <dsp:cNvPr id="0" name=""/>
        <dsp:cNvSpPr/>
      </dsp:nvSpPr>
      <dsp:spPr>
        <a:xfrm>
          <a:off x="546188" y="1871"/>
          <a:ext cx="969328" cy="96932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B09E1D-1F86-41D9-BA19-16BB49BA981D}">
      <dsp:nvSpPr>
        <dsp:cNvPr id="0" name=""/>
        <dsp:cNvSpPr/>
      </dsp:nvSpPr>
      <dsp:spPr>
        <a:xfrm>
          <a:off x="752766" y="208449"/>
          <a:ext cx="556171" cy="5561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FA630D-F368-4D6A-95A4-4F41E01D462D}">
      <dsp:nvSpPr>
        <dsp:cNvPr id="0" name=""/>
        <dsp:cNvSpPr/>
      </dsp:nvSpPr>
      <dsp:spPr>
        <a:xfrm>
          <a:off x="236321" y="1273121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/>
            <a:t>Specific scholarship for mobility </a:t>
          </a:r>
          <a:r>
            <a:rPr lang="en-US" sz="1100" kern="1200" dirty="0" err="1"/>
            <a:t>programme</a:t>
          </a:r>
          <a:r>
            <a:rPr lang="en-US" sz="1100" kern="1200" dirty="0"/>
            <a:t> (Erasmus+, </a:t>
          </a:r>
          <a:r>
            <a:rPr lang="en-US" sz="1100" kern="1200" dirty="0" err="1"/>
            <a:t>Freemover</a:t>
          </a:r>
          <a:r>
            <a:rPr lang="en-US" sz="1100" kern="1200" dirty="0"/>
            <a:t>,…)</a:t>
          </a:r>
        </a:p>
      </dsp:txBody>
      <dsp:txXfrm>
        <a:off x="236321" y="1273121"/>
        <a:ext cx="1589062" cy="635625"/>
      </dsp:txXfrm>
    </dsp:sp>
    <dsp:sp modelId="{F36ECD0E-B63B-4E3C-B91D-F09705761D97}">
      <dsp:nvSpPr>
        <dsp:cNvPr id="0" name=""/>
        <dsp:cNvSpPr/>
      </dsp:nvSpPr>
      <dsp:spPr>
        <a:xfrm>
          <a:off x="2413336" y="1871"/>
          <a:ext cx="969328" cy="96932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FFF754-39CF-49A6-A9D0-5E8F6B6CB612}">
      <dsp:nvSpPr>
        <dsp:cNvPr id="0" name=""/>
        <dsp:cNvSpPr/>
      </dsp:nvSpPr>
      <dsp:spPr>
        <a:xfrm>
          <a:off x="2619915" y="208449"/>
          <a:ext cx="556171" cy="5561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E10451-6939-4DF8-AE36-B7091D5EE91E}">
      <dsp:nvSpPr>
        <dsp:cNvPr id="0" name=""/>
        <dsp:cNvSpPr/>
      </dsp:nvSpPr>
      <dsp:spPr>
        <a:xfrm>
          <a:off x="2103469" y="1273121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/>
            <a:t>Faculty scholarship</a:t>
          </a:r>
        </a:p>
      </dsp:txBody>
      <dsp:txXfrm>
        <a:off x="2103469" y="1273121"/>
        <a:ext cx="1589062" cy="635625"/>
      </dsp:txXfrm>
    </dsp:sp>
    <dsp:sp modelId="{A392D432-92FC-416F-AD16-677F6DE6B3BF}">
      <dsp:nvSpPr>
        <dsp:cNvPr id="0" name=""/>
        <dsp:cNvSpPr/>
      </dsp:nvSpPr>
      <dsp:spPr>
        <a:xfrm>
          <a:off x="4280485" y="1871"/>
          <a:ext cx="969328" cy="96932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31EE73-DF51-457E-947A-D46FD02B5309}">
      <dsp:nvSpPr>
        <dsp:cNvPr id="0" name=""/>
        <dsp:cNvSpPr/>
      </dsp:nvSpPr>
      <dsp:spPr>
        <a:xfrm>
          <a:off x="4487063" y="208449"/>
          <a:ext cx="556171" cy="5561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3FE2B9-B1FF-4F62-9659-E73DB2352655}">
      <dsp:nvSpPr>
        <dsp:cNvPr id="0" name=""/>
        <dsp:cNvSpPr/>
      </dsp:nvSpPr>
      <dsp:spPr>
        <a:xfrm>
          <a:off x="3970618" y="1273121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>
              <a:hlinkClick xmlns:r="http://schemas.openxmlformats.org/officeDocument/2006/relationships" r:id="rId7"/>
            </a:rPr>
            <a:t>Scientific Exchange Grants, </a:t>
          </a:r>
          <a:r>
            <a:rPr lang="en-US" sz="1100" kern="1200" dirty="0" err="1">
              <a:hlinkClick xmlns:r="http://schemas.openxmlformats.org/officeDocument/2006/relationships" r:id="rId7"/>
            </a:rPr>
            <a:t>EMBO</a:t>
          </a:r>
          <a:endParaRPr lang="en-US" sz="1100" kern="1200" dirty="0"/>
        </a:p>
      </dsp:txBody>
      <dsp:txXfrm>
        <a:off x="3970618" y="1273121"/>
        <a:ext cx="1589062" cy="635625"/>
      </dsp:txXfrm>
    </dsp:sp>
    <dsp:sp modelId="{583E0DA8-1201-4218-A096-E00F98793BAF}">
      <dsp:nvSpPr>
        <dsp:cNvPr id="0" name=""/>
        <dsp:cNvSpPr/>
      </dsp:nvSpPr>
      <dsp:spPr>
        <a:xfrm>
          <a:off x="1479762" y="2306011"/>
          <a:ext cx="969328" cy="96932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8AB0F-8027-4D26-B1DE-08AE464EF031}">
      <dsp:nvSpPr>
        <dsp:cNvPr id="0" name=""/>
        <dsp:cNvSpPr/>
      </dsp:nvSpPr>
      <dsp:spPr>
        <a:xfrm>
          <a:off x="1686340" y="2512589"/>
          <a:ext cx="556171" cy="556171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1A329-81FE-4536-B6BE-D99E271FD622}">
      <dsp:nvSpPr>
        <dsp:cNvPr id="0" name=""/>
        <dsp:cNvSpPr/>
      </dsp:nvSpPr>
      <dsp:spPr>
        <a:xfrm>
          <a:off x="1169895" y="3577261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>
              <a:hlinkClick xmlns:r="http://schemas.openxmlformats.org/officeDocument/2006/relationships" r:id="rId10"/>
            </a:rPr>
            <a:t>Barrande Fellowship Program</a:t>
          </a:r>
          <a:br>
            <a:rPr lang="en-US" sz="1100" kern="1200">
              <a:hlinkClick xmlns:r="http://schemas.openxmlformats.org/officeDocument/2006/relationships" r:id="rId10"/>
            </a:rPr>
          </a:br>
          <a:endParaRPr lang="en-US" sz="1100" kern="1200"/>
        </a:p>
      </dsp:txBody>
      <dsp:txXfrm>
        <a:off x="1169895" y="3577261"/>
        <a:ext cx="1589062" cy="635625"/>
      </dsp:txXfrm>
    </dsp:sp>
    <dsp:sp modelId="{57774473-699D-4CD7-AD59-B36CD5D7E4CA}">
      <dsp:nvSpPr>
        <dsp:cNvPr id="0" name=""/>
        <dsp:cNvSpPr/>
      </dsp:nvSpPr>
      <dsp:spPr>
        <a:xfrm>
          <a:off x="3346911" y="2306011"/>
          <a:ext cx="969328" cy="969328"/>
        </a:xfrm>
        <a:prstGeom prst="ellipse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A0358E-364F-4A93-A5EB-2725197F95F2}">
      <dsp:nvSpPr>
        <dsp:cNvPr id="0" name=""/>
        <dsp:cNvSpPr/>
      </dsp:nvSpPr>
      <dsp:spPr>
        <a:xfrm>
          <a:off x="3553489" y="2512589"/>
          <a:ext cx="556171" cy="556171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BB7EA4-C2C9-4F3B-864E-ACB7CFA5F159}">
      <dsp:nvSpPr>
        <dsp:cNvPr id="0" name=""/>
        <dsp:cNvSpPr/>
      </dsp:nvSpPr>
      <dsp:spPr>
        <a:xfrm>
          <a:off x="3037043" y="3577261"/>
          <a:ext cx="1589062" cy="6356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100" kern="1200" dirty="0">
              <a:hlinkClick xmlns:r="http://schemas.openxmlformats.org/officeDocument/2006/relationships" r:id="rId13"/>
            </a:rPr>
            <a:t>DAAD</a:t>
          </a:r>
          <a:r>
            <a:rPr lang="en-US" sz="1100" kern="1200" dirty="0"/>
            <a:t>, </a:t>
          </a:r>
          <a:r>
            <a:rPr lang="en-US" sz="1100" kern="1200" dirty="0">
              <a:hlinkClick xmlns:r="http://schemas.openxmlformats.org/officeDocument/2006/relationships" r:id="rId14"/>
            </a:rPr>
            <a:t>AKTION</a:t>
          </a:r>
          <a:r>
            <a:rPr lang="en-US" sz="1100" kern="1200" dirty="0"/>
            <a:t>,</a:t>
          </a:r>
          <a:r>
            <a:rPr lang="cs-CZ" sz="1100" kern="1200" dirty="0"/>
            <a:t> </a:t>
          </a:r>
          <a:r>
            <a:rPr lang="cs-CZ" sz="1100" kern="1200" dirty="0">
              <a:hlinkClick xmlns:r="http://schemas.openxmlformats.org/officeDocument/2006/relationships" r:id="rId15"/>
            </a:rPr>
            <a:t>DZS/</a:t>
          </a:r>
          <a:r>
            <a:rPr lang="cs-CZ" sz="1100" kern="1200" dirty="0" err="1">
              <a:hlinkClick xmlns:r="http://schemas.openxmlformats.org/officeDocument/2006/relationships" r:id="rId15"/>
            </a:rPr>
            <a:t>AIA</a:t>
          </a:r>
          <a:r>
            <a:rPr lang="cs-CZ" sz="1100" kern="1200" dirty="0">
              <a:hlinkClick xmlns:r="http://schemas.openxmlformats.org/officeDocument/2006/relationships" r:id="rId15"/>
            </a:rPr>
            <a:t> </a:t>
          </a:r>
          <a:r>
            <a:rPr lang="cs-CZ" sz="1100" kern="1200" dirty="0" err="1">
              <a:hlinkClick xmlns:r="http://schemas.openxmlformats.org/officeDocument/2006/relationships" r:id="rId15"/>
            </a:rPr>
            <a:t>offers</a:t>
          </a:r>
          <a:r>
            <a:rPr lang="en-US" sz="1100" kern="1200" dirty="0">
              <a:hlinkClick xmlns:r="http://schemas.openxmlformats.org/officeDocument/2006/relationships" r:id="rId15"/>
            </a:rPr>
            <a:t> </a:t>
          </a:r>
          <a:endParaRPr lang="cs-CZ" sz="1100" kern="1200" dirty="0"/>
        </a:p>
      </dsp:txBody>
      <dsp:txXfrm>
        <a:off x="3037043" y="3577261"/>
        <a:ext cx="1589062" cy="635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3DFF3-0969-4ECC-A307-9BE4751DDFE8}">
      <dsp:nvSpPr>
        <dsp:cNvPr id="0" name=""/>
        <dsp:cNvSpPr/>
      </dsp:nvSpPr>
      <dsp:spPr>
        <a:xfrm rot="5400000">
          <a:off x="2962573" y="-954843"/>
          <a:ext cx="1121829" cy="331622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5-30 days, better funding, Spring 2026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Deadline: 31.10.2025</a:t>
          </a:r>
          <a:br>
            <a:rPr lang="cs-CZ" sz="1500" kern="1200"/>
          </a:br>
          <a:r>
            <a:rPr lang="cs-CZ" sz="1500" kern="1200"/>
            <a:t>(2 deadlines/year)</a:t>
          </a:r>
          <a:endParaRPr lang="en-US" sz="1500" kern="1200"/>
        </a:p>
      </dsp:txBody>
      <dsp:txXfrm rot="-5400000">
        <a:off x="1865376" y="197117"/>
        <a:ext cx="3261461" cy="1012303"/>
      </dsp:txXfrm>
    </dsp:sp>
    <dsp:sp modelId="{6F18D96A-5DEA-4529-971E-DE717364706C}">
      <dsp:nvSpPr>
        <dsp:cNvPr id="0" name=""/>
        <dsp:cNvSpPr/>
      </dsp:nvSpPr>
      <dsp:spPr>
        <a:xfrm>
          <a:off x="0" y="2124"/>
          <a:ext cx="1865376" cy="140228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Erasmus+ Short-term for PhD students</a:t>
          </a:r>
          <a:endParaRPr lang="en-US" sz="2100" kern="1200"/>
        </a:p>
      </dsp:txBody>
      <dsp:txXfrm>
        <a:off x="68454" y="70578"/>
        <a:ext cx="1728468" cy="1265378"/>
      </dsp:txXfrm>
    </dsp:sp>
    <dsp:sp modelId="{5B69B7CA-A1A3-4411-BC14-55215399D88D}">
      <dsp:nvSpPr>
        <dsp:cNvPr id="0" name=""/>
        <dsp:cNvSpPr/>
      </dsp:nvSpPr>
      <dsp:spPr>
        <a:xfrm rot="5400000">
          <a:off x="2962573" y="517557"/>
          <a:ext cx="1121829" cy="3316224"/>
        </a:xfrm>
        <a:prstGeom prst="round2Same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At least 60 days, for stays from January 2026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Deadline: 31.10.2025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(4 deadlines/year)</a:t>
          </a:r>
          <a:endParaRPr lang="en-US" sz="1500" kern="1200"/>
        </a:p>
      </dsp:txBody>
      <dsp:txXfrm rot="-5400000">
        <a:off x="1865376" y="1669518"/>
        <a:ext cx="3261461" cy="1012303"/>
      </dsp:txXfrm>
    </dsp:sp>
    <dsp:sp modelId="{56024E33-67D8-4C16-8A9E-5D3E4483919F}">
      <dsp:nvSpPr>
        <dsp:cNvPr id="0" name=""/>
        <dsp:cNvSpPr/>
      </dsp:nvSpPr>
      <dsp:spPr>
        <a:xfrm>
          <a:off x="0" y="1474525"/>
          <a:ext cx="1865376" cy="140228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Erasmus+ internships</a:t>
          </a:r>
          <a:endParaRPr lang="en-US" sz="2100" kern="1200"/>
        </a:p>
      </dsp:txBody>
      <dsp:txXfrm>
        <a:off x="68454" y="1542979"/>
        <a:ext cx="1728468" cy="1265378"/>
      </dsp:txXfrm>
    </dsp:sp>
    <dsp:sp modelId="{076486D2-FD5F-4669-AB19-9E8F617A75EB}">
      <dsp:nvSpPr>
        <dsp:cNvPr id="0" name=""/>
        <dsp:cNvSpPr/>
      </dsp:nvSpPr>
      <dsp:spPr>
        <a:xfrm rot="5400000">
          <a:off x="2962573" y="1989957"/>
          <a:ext cx="1121829" cy="3316224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At least 30 days, good option for 5-6 weeks long stays</a:t>
          </a:r>
          <a:endParaRPr lang="en-US" sz="1500" kern="120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500" kern="1200"/>
            <a:t>Deadline: 15.12.2025</a:t>
          </a:r>
          <a:br>
            <a:rPr lang="cs-CZ" sz="1500" kern="1200"/>
          </a:br>
          <a:r>
            <a:rPr lang="cs-CZ" sz="1500" kern="1200"/>
            <a:t>(1 deadline/year)</a:t>
          </a:r>
          <a:endParaRPr lang="en-US" sz="1500" kern="1200"/>
        </a:p>
      </dsp:txBody>
      <dsp:txXfrm rot="-5400000">
        <a:off x="1865376" y="3141918"/>
        <a:ext cx="3261461" cy="1012303"/>
      </dsp:txXfrm>
    </dsp:sp>
    <dsp:sp modelId="{71E63139-2BCA-4122-BC0F-19EE60660C00}">
      <dsp:nvSpPr>
        <dsp:cNvPr id="0" name=""/>
        <dsp:cNvSpPr/>
      </dsp:nvSpPr>
      <dsp:spPr>
        <a:xfrm>
          <a:off x="0" y="2946926"/>
          <a:ext cx="1865376" cy="140228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/>
            <a:t>Freemover</a:t>
          </a:r>
          <a:endParaRPr lang="en-US" sz="2100" kern="1200"/>
        </a:p>
      </dsp:txBody>
      <dsp:txXfrm>
        <a:off x="68454" y="3015380"/>
        <a:ext cx="1728468" cy="12653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83DFF3-0969-4ECC-A307-9BE4751DDFE8}">
      <dsp:nvSpPr>
        <dsp:cNvPr id="0" name=""/>
        <dsp:cNvSpPr/>
      </dsp:nvSpPr>
      <dsp:spPr>
        <a:xfrm rot="5400000">
          <a:off x="2674467" y="-596782"/>
          <a:ext cx="1698041" cy="331622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/>
            <a:t>Ideally 1-month stay in 2025, or 14-days stay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/>
            <a:t>No deadline, open until funding available</a:t>
          </a:r>
          <a:endParaRPr lang="en-US" sz="2000" kern="1200" dirty="0"/>
        </a:p>
      </dsp:txBody>
      <dsp:txXfrm rot="-5400000">
        <a:off x="1865376" y="295201"/>
        <a:ext cx="3233332" cy="1532257"/>
      </dsp:txXfrm>
    </dsp:sp>
    <dsp:sp modelId="{6F18D96A-5DEA-4529-971E-DE717364706C}">
      <dsp:nvSpPr>
        <dsp:cNvPr id="0" name=""/>
        <dsp:cNvSpPr/>
      </dsp:nvSpPr>
      <dsp:spPr>
        <a:xfrm>
          <a:off x="0" y="53"/>
          <a:ext cx="1865376" cy="212255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Faculty</a:t>
          </a:r>
          <a:r>
            <a:rPr lang="cs-CZ" sz="2500" kern="1200" dirty="0"/>
            <a:t> </a:t>
          </a:r>
          <a:r>
            <a:rPr lang="cs-CZ" sz="2500" kern="1200" dirty="0" err="1"/>
            <a:t>scholarship</a:t>
          </a:r>
          <a:r>
            <a:rPr lang="cs-CZ" sz="2500" kern="1200" dirty="0"/>
            <a:t> A.6. </a:t>
          </a:r>
          <a:endParaRPr lang="en-US" sz="2500" kern="1200" dirty="0"/>
        </a:p>
      </dsp:txBody>
      <dsp:txXfrm>
        <a:off x="91060" y="91113"/>
        <a:ext cx="1683256" cy="1940432"/>
      </dsp:txXfrm>
    </dsp:sp>
    <dsp:sp modelId="{A7387F40-BE2A-47C2-92B1-A99969FC26C4}">
      <dsp:nvSpPr>
        <dsp:cNvPr id="0" name=""/>
        <dsp:cNvSpPr/>
      </dsp:nvSpPr>
      <dsp:spPr>
        <a:xfrm rot="5400000">
          <a:off x="2674467" y="1631896"/>
          <a:ext cx="1698041" cy="3316224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 err="1"/>
            <a:t>deadline</a:t>
          </a:r>
          <a:r>
            <a:rPr lang="cs-CZ" sz="2000" kern="1200" dirty="0"/>
            <a:t> </a:t>
          </a:r>
          <a:r>
            <a:rPr lang="cs-CZ" sz="2000" kern="1200" dirty="0" err="1"/>
            <a:t>TBA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2000" kern="1200" dirty="0" err="1"/>
            <a:t>Check</a:t>
          </a:r>
          <a:r>
            <a:rPr lang="cs-CZ" sz="2000" kern="1200" dirty="0"/>
            <a:t> your e-mail for more </a:t>
          </a:r>
          <a:r>
            <a:rPr lang="cs-CZ" sz="2000" kern="1200" dirty="0" err="1"/>
            <a:t>details</a:t>
          </a:r>
          <a:r>
            <a:rPr lang="cs-CZ" sz="2000" kern="1200" dirty="0"/>
            <a:t> </a:t>
          </a:r>
          <a:r>
            <a:rPr lang="cs-CZ" sz="2000" kern="1200" dirty="0" err="1"/>
            <a:t>during</a:t>
          </a:r>
          <a:r>
            <a:rPr lang="cs-CZ" sz="2000" kern="1200" dirty="0"/>
            <a:t> </a:t>
          </a:r>
          <a:r>
            <a:rPr lang="cs-CZ" sz="2000" kern="1200" dirty="0" err="1"/>
            <a:t>this</a:t>
          </a:r>
          <a:r>
            <a:rPr lang="cs-CZ" sz="2000" kern="1200" dirty="0"/>
            <a:t> </a:t>
          </a:r>
          <a:r>
            <a:rPr lang="cs-CZ" sz="2000" kern="1200" dirty="0" err="1"/>
            <a:t>week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cs-CZ" sz="2000" kern="1200" dirty="0" err="1"/>
            <a:t>Only</a:t>
          </a:r>
          <a:r>
            <a:rPr lang="cs-CZ" sz="2000" kern="1200" dirty="0"/>
            <a:t> for </a:t>
          </a:r>
          <a:r>
            <a:rPr lang="cs-CZ" sz="2000" kern="1200" dirty="0" err="1"/>
            <a:t>events</a:t>
          </a:r>
          <a:r>
            <a:rPr lang="cs-CZ" sz="2000" kern="1200" dirty="0"/>
            <a:t> in 2025</a:t>
          </a:r>
          <a:endParaRPr lang="en-US" sz="2000" kern="1200" dirty="0"/>
        </a:p>
      </dsp:txBody>
      <dsp:txXfrm rot="-5400000">
        <a:off x="1865376" y="2523879"/>
        <a:ext cx="3233332" cy="1532257"/>
      </dsp:txXfrm>
    </dsp:sp>
    <dsp:sp modelId="{DA722089-1D40-41BB-B040-E09335DA0758}">
      <dsp:nvSpPr>
        <dsp:cNvPr id="0" name=""/>
        <dsp:cNvSpPr/>
      </dsp:nvSpPr>
      <dsp:spPr>
        <a:xfrm>
          <a:off x="0" y="2228732"/>
          <a:ext cx="1865376" cy="212255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 dirty="0" err="1"/>
            <a:t>One-time</a:t>
          </a:r>
          <a:r>
            <a:rPr lang="cs-CZ" sz="2500" kern="1200" dirty="0"/>
            <a:t> call for </a:t>
          </a:r>
          <a:r>
            <a:rPr lang="cs-CZ" sz="2500" kern="1200" dirty="0" err="1"/>
            <a:t>conference</a:t>
          </a:r>
          <a:r>
            <a:rPr lang="cs-CZ" sz="2500" kern="1200" dirty="0"/>
            <a:t> support</a:t>
          </a:r>
          <a:endParaRPr lang="en-US" sz="2500" kern="1200" dirty="0"/>
        </a:p>
      </dsp:txBody>
      <dsp:txXfrm>
        <a:off x="91060" y="2319792"/>
        <a:ext cx="1683256" cy="194043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B2FD97-1B6C-4209-90B2-2421ADAB9BCA}">
      <dsp:nvSpPr>
        <dsp:cNvPr id="0" name=""/>
        <dsp:cNvSpPr/>
      </dsp:nvSpPr>
      <dsp:spPr>
        <a:xfrm>
          <a:off x="0" y="682"/>
          <a:ext cx="6245265" cy="159656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BA33C8-B612-42C1-9061-9C2FC8229009}">
      <dsp:nvSpPr>
        <dsp:cNvPr id="0" name=""/>
        <dsp:cNvSpPr/>
      </dsp:nvSpPr>
      <dsp:spPr>
        <a:xfrm>
          <a:off x="482961" y="359909"/>
          <a:ext cx="878111" cy="87811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7B8B1-779B-4F7B-B94F-E37CF726930F}">
      <dsp:nvSpPr>
        <dsp:cNvPr id="0" name=""/>
        <dsp:cNvSpPr/>
      </dsp:nvSpPr>
      <dsp:spPr>
        <a:xfrm>
          <a:off x="1844034" y="682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b="1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b="1" kern="1200" dirty="0"/>
            <a:t>International Relations </a:t>
          </a:r>
          <a:br>
            <a:rPr lang="cs-CZ" sz="1800" b="1" kern="1200" dirty="0"/>
          </a:br>
          <a:r>
            <a:rPr lang="cs-CZ" sz="1800" b="1" kern="1200" dirty="0"/>
            <a:t>A: </a:t>
          </a:r>
          <a:r>
            <a:rPr lang="cs-CZ" sz="1800" kern="1200" dirty="0"/>
            <a:t>Kotlářská 2, </a:t>
          </a:r>
          <a:r>
            <a:rPr lang="cs-CZ" sz="1800" kern="1200" dirty="0" err="1"/>
            <a:t>building</a:t>
          </a:r>
          <a:r>
            <a:rPr lang="cs-CZ" sz="1800" kern="1200" dirty="0"/>
            <a:t> 1,  </a:t>
          </a:r>
          <a:r>
            <a:rPr lang="cs-CZ" sz="1800" kern="1200" dirty="0" err="1"/>
            <a:t>room</a:t>
          </a:r>
          <a:r>
            <a:rPr lang="cs-CZ" sz="1800" kern="1200" dirty="0"/>
            <a:t> </a:t>
          </a:r>
          <a:r>
            <a:rPr lang="cs-CZ" sz="1800" kern="1200" dirty="0">
              <a:hlinkClick xmlns:r="http://schemas.openxmlformats.org/officeDocument/2006/relationships" r:id="rId3"/>
            </a:rPr>
            <a:t>01006</a:t>
          </a:r>
          <a:r>
            <a:rPr lang="cs-CZ" sz="1800" kern="1200" dirty="0"/>
            <a:t> </a:t>
          </a:r>
          <a:br>
            <a:rPr lang="cs-CZ" sz="1800" kern="1200" dirty="0"/>
          </a:br>
          <a:endParaRPr lang="en-US" sz="1800" kern="1200" dirty="0"/>
        </a:p>
      </dsp:txBody>
      <dsp:txXfrm>
        <a:off x="1844034" y="682"/>
        <a:ext cx="4401230" cy="1596566"/>
      </dsp:txXfrm>
    </dsp:sp>
    <dsp:sp modelId="{A3646532-3BDC-4626-A4FD-88415E9FA75C}">
      <dsp:nvSpPr>
        <dsp:cNvPr id="0" name=""/>
        <dsp:cNvSpPr/>
      </dsp:nvSpPr>
      <dsp:spPr>
        <a:xfrm>
          <a:off x="0" y="1996390"/>
          <a:ext cx="6245265" cy="159656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E7AB7E-477A-4776-BB92-AF5FA07B2003}">
      <dsp:nvSpPr>
        <dsp:cNvPr id="0" name=""/>
        <dsp:cNvSpPr/>
      </dsp:nvSpPr>
      <dsp:spPr>
        <a:xfrm>
          <a:off x="482961" y="2355617"/>
          <a:ext cx="878111" cy="878111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A2F2DE-F1DB-4048-AAA3-1330D4E0B8E5}">
      <dsp:nvSpPr>
        <dsp:cNvPr id="0" name=""/>
        <dsp:cNvSpPr/>
      </dsp:nvSpPr>
      <dsp:spPr>
        <a:xfrm>
          <a:off x="1844034" y="1996390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 err="1"/>
            <a:t>Common</a:t>
          </a:r>
          <a:r>
            <a:rPr lang="cs-CZ" sz="1600" kern="1200" dirty="0"/>
            <a:t> email: </a:t>
          </a:r>
          <a:r>
            <a:rPr lang="cs-CZ" sz="1600" u="sng" kern="1200" dirty="0"/>
            <a:t>int@sci.muni.cz</a:t>
          </a:r>
          <a:r>
            <a:rPr lang="cs-CZ" sz="1600" kern="1200" dirty="0"/>
            <a:t>	</a:t>
          </a:r>
          <a:endParaRPr lang="en-US" sz="1600" kern="1200" dirty="0"/>
        </a:p>
      </dsp:txBody>
      <dsp:txXfrm>
        <a:off x="1844034" y="1996390"/>
        <a:ext cx="4401230" cy="1596566"/>
      </dsp:txXfrm>
    </dsp:sp>
    <dsp:sp modelId="{63746550-FE14-4762-A15A-8DF68E45238C}">
      <dsp:nvSpPr>
        <dsp:cNvPr id="0" name=""/>
        <dsp:cNvSpPr/>
      </dsp:nvSpPr>
      <dsp:spPr>
        <a:xfrm>
          <a:off x="0" y="3992098"/>
          <a:ext cx="6245265" cy="1596566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48C962-AFB3-4DB4-BE4D-B3A84D0AB0A9}">
      <dsp:nvSpPr>
        <dsp:cNvPr id="0" name=""/>
        <dsp:cNvSpPr/>
      </dsp:nvSpPr>
      <dsp:spPr>
        <a:xfrm>
          <a:off x="482961" y="4351325"/>
          <a:ext cx="878111" cy="878111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9133B9-9E95-4B03-B932-C9E7416ECC68}">
      <dsp:nvSpPr>
        <dsp:cNvPr id="0" name=""/>
        <dsp:cNvSpPr/>
      </dsp:nvSpPr>
      <dsp:spPr>
        <a:xfrm>
          <a:off x="1844034" y="3992098"/>
          <a:ext cx="4401230" cy="15965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970" tIns="168970" rIns="168970" bIns="16897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cs-CZ" sz="1800" kern="1200" dirty="0"/>
        </a:p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Kristýna Bajgarová: bajgarova@sci.muni.cz</a:t>
          </a:r>
          <a:br>
            <a:rPr lang="cs-CZ" sz="1800" kern="1200" dirty="0"/>
          </a:br>
          <a:br>
            <a:rPr lang="cs-CZ" sz="1800" kern="1200" dirty="0"/>
          </a:br>
          <a:endParaRPr lang="en-US" sz="1800" kern="1200" dirty="0"/>
        </a:p>
      </dsp:txBody>
      <dsp:txXfrm>
        <a:off x="1844034" y="3992098"/>
        <a:ext cx="4401230" cy="15965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0427D-3D6F-4CE6-8E8B-FA872EB61A25}" type="datetimeFigureOut">
              <a:rPr lang="cs-CZ" smtClean="0"/>
              <a:t>24.09.2025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FBCA-F322-4CE6-A26C-7ABFCD86956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9407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2F8B0-FB81-83F3-6819-27063C9F7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736567-8EC3-6C89-EDEE-06D276248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3473EB-FAFD-3DC3-9573-CB8AA002D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E2C775-9D22-481E-9F32-32892979439D}" type="datetime1">
              <a:rPr lang="cs-CZ" smtClean="0"/>
              <a:t>24.09.2025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A70AA9-4259-6D1B-80F1-511764667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02AE6A-3F7D-EBCB-2841-DC26196BC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237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0E69E55-B762-2DF0-A262-99F5B693F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63708C6-3A93-597A-2D5E-24F27EE1A3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F34C8E-6167-AE98-E29A-ABB1DBE69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6100F-A0FD-4A66-9C5D-2125C0E0B765}" type="datetime1">
              <a:rPr lang="cs-CZ" smtClean="0"/>
              <a:t>24.09.2025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B0B4E6-18AD-9E2B-A135-8B0D07B1E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1A4D4-B932-4242-ADAC-4916343D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726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C8E5A92-93CB-9195-A66A-7A6B659552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CE3ADD-E092-179E-C435-591E3C8CE9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E766AFC-26EC-A99C-B6C2-15AEBB48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0FE45-CA00-41EF-9AC0-2F0723715706}" type="datetime1">
              <a:rPr lang="cs-CZ" smtClean="0"/>
              <a:t>24.09.2025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AA795E-27A2-BFC3-464D-71D56B510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B9B2266-F375-8874-813A-1B8CD06FD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50171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52025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07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90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5F9F2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9346" y="6457950"/>
            <a:ext cx="1435504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465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8442A-5EFB-6133-FC47-4C4515B29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A948454-E4FB-80AA-7D0D-26EF8A9B32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6AE451-70CD-CAFF-2849-F17FED962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8BA2F-B649-4214-AB82-3F0E952774A0}" type="datetime1">
              <a:rPr lang="cs-CZ" smtClean="0"/>
              <a:t>24.09.2025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FADF5FE-57A3-61C4-E265-CF315160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843D16-E390-D390-8B95-0A43DBF92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783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563562-61E4-8E1E-C121-ADA373418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D632932-96D1-5105-C3B9-258A6F2686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8CA8F76-3F35-2075-9BA0-5019EF826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23F6-D102-4151-972A-1D8CD71FB3AE}" type="datetime1">
              <a:rPr lang="cs-CZ" smtClean="0"/>
              <a:t>24.09.2025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8A97D8-4899-B87C-2728-4E72D89B0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357DFA-0316-9CD2-F5B7-262612CBD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190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F8B91-9AD9-E908-9E65-CCBC5CE0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911ACB6-786A-BF3D-E5F7-4DB685D90E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5148108-6689-4F43-BC03-FFEE0B2804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397AB2E-B828-8FFE-6240-84F905AC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02A68-83C5-49C1-82CF-F721096DAEC0}" type="datetime1">
              <a:rPr lang="cs-CZ" smtClean="0"/>
              <a:t>24.09.2025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5EB9468-B201-0464-3BA7-2FE758AFB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81628E8-F71B-CCF0-96CA-1C795E047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0193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E2C8DD-C10E-637B-E201-889ACD784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CBE758F-E4AE-A6CA-CD20-6473265F7C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5F5B115-ECAE-0F3D-CEA0-C18A5CB243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316FCED-5FB9-6BAF-68B6-BE95EDBCCC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A12C183-9863-3C88-B143-E277846235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4AB1D4C-B0F2-BD98-6651-973FD86CE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42D91-4B23-4513-81FA-3636EF5103D5}" type="datetime1">
              <a:rPr lang="cs-CZ" smtClean="0"/>
              <a:t>24.09.2025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08DE278-90E1-1FCF-9AE3-55A6FB899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F563855-C5BF-89C4-1273-DA83537C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2285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B76362-5EB3-6CF9-1876-32FCF09AB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D7E4F65-4A8F-D5BE-2E46-7220843C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D11D8-2314-442C-8884-BA6E90C8734B}" type="datetime1">
              <a:rPr lang="cs-CZ" smtClean="0"/>
              <a:t>24.09.2025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8C24272-32E6-041C-16D2-9B7D3939A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B2E100-2256-2786-F0F1-479F95020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250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9B35078E-0195-7F23-A535-B5A98739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81C07-C2CD-4D5E-BB5B-230749C5718E}" type="datetime1">
              <a:rPr lang="cs-CZ" smtClean="0"/>
              <a:t>24.09.2025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70919AB-1B22-AD00-2F93-EE660679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8172BB-5803-8A48-CA73-C5F2C883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80265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DA042D-FDBC-63D6-AC1A-CD8BEBE9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C468C7-6A1A-52CB-4D86-1D8B0DA7E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DE3B765-2957-144A-A229-AB6E9513B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DB5A139-0111-5B50-D677-2118FB11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9FABE-3801-4C27-825B-0D8F934CFD42}" type="datetime1">
              <a:rPr lang="cs-CZ" smtClean="0"/>
              <a:t>24.09.2025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A7F7C0D-B8D0-477D-5F4E-33F1E0AE3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14578AF-4D64-9F2C-5862-886AB0C4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484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FE4347-C02A-47BF-BD5F-A13C46F4C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AC436A2F-0248-B90A-4CAD-DE9E7863E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08E2FC4-0561-E9BE-C1A6-EC0869304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1FBD52-AC28-76A2-BC01-88DED97A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916E4-EB13-47AA-BD9D-BE4054FAD2B8}" type="datetime1">
              <a:rPr lang="cs-CZ" smtClean="0"/>
              <a:t>24.09.2025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C800FB-7C28-881A-8E15-EC36CDBF5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PhD Day, 6.10.2023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D607516-5950-0654-4A31-98B74B97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98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764F2EF-BA3E-13B8-9E30-11F0DB900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2EB8D96-7BE1-0804-9D7C-8C6111DA8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2AF0B7-463D-3899-AA13-AB55B0B28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EB718-C5AE-4A80-867E-F9F201872614}" type="datetime1">
              <a:rPr lang="cs-CZ" smtClean="0"/>
              <a:t>24.09.2025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1B69F6A-B41E-F701-8D5A-E422D415FD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/>
              <a:t>PhD Day, 6.10.2023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1B5ADB8-C191-26C4-4CB6-7C1529D3B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A2523-3980-4B5F-8B89-833BBF230E1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084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ngall.com/family-travel-png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topuniversities.com/university-rankings/world-university-rankings/2024" TargetMode="External"/><Relationship Id="rId5" Type="http://schemas.openxmlformats.org/officeDocument/2006/relationships/hyperlink" Target="https://www.sci.muni.cz/en/students/phd/develop-your-skills/stay-abroad" TargetMode="External"/><Relationship Id="rId4" Type="http://schemas.openxmlformats.org/officeDocument/2006/relationships/hyperlink" Target="https://is.muni.cz/auth/do/sci/web/vzd/zahr/PhD_mobility_process_ENG.pd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portal.muni.cz/research/phd-study/news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sci.muni.cz/en/students/go-abroad/recognition-of-stay-abroad" TargetMode="Externa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holarshipportal.com/" TargetMode="External"/><Relationship Id="rId3" Type="http://schemas.openxmlformats.org/officeDocument/2006/relationships/hyperlink" Target="https://www.sci.muni.cz/en/students/phd/develop-your-skills/stay-abroad" TargetMode="External"/><Relationship Id="rId7" Type="http://schemas.openxmlformats.org/officeDocument/2006/relationships/hyperlink" Target="https://www.sci.muni.cz/en/newsletters#tab-1" TargetMode="External"/><Relationship Id="rId12" Type="http://schemas.openxmlformats.org/officeDocument/2006/relationships/image" Target="../media/image2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portal.muni.cz/en/research/doktorske-studium/novinky-z-doktorskeho-studia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czs.muni.cz/en/mu-student" TargetMode="External"/><Relationship Id="rId10" Type="http://schemas.openxmlformats.org/officeDocument/2006/relationships/hyperlink" Target="https://www.sci.muni.cz/en/students/go-abroad/department-coordinators" TargetMode="External"/><Relationship Id="rId4" Type="http://schemas.openxmlformats.org/officeDocument/2006/relationships/hyperlink" Target="https://www.dzs.cz/en/program/academic-information-agency" TargetMode="External"/><Relationship Id="rId9" Type="http://schemas.openxmlformats.org/officeDocument/2006/relationships/hyperlink" Target="https://dosveta.muni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10F275-1525-DF04-2AF9-7F883FE2B8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423" r="26423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64" name="Rectangle 63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7620"/>
            <a:ext cx="5566593" cy="6887364"/>
          </a:xfrm>
          <a:prstGeom prst="rect">
            <a:avLst/>
          </a:prstGeom>
          <a:gradFill flip="none" rotWithShape="1">
            <a:gsLst>
              <a:gs pos="21000">
                <a:srgbClr val="000000">
                  <a:alpha val="62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4067CD3-146F-6228-E362-39AA720C25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863442" y="855815"/>
            <a:ext cx="6887365" cy="516047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1000"/>
                </a:schemeClr>
              </a:gs>
              <a:gs pos="83000">
                <a:schemeClr val="accent5">
                  <a:alpha val="0"/>
                </a:schemeClr>
              </a:gs>
            </a:gsLst>
            <a:lin ang="51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271C7E5C-A0F8-E9FA-56DB-31A257FD4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-7648"/>
            <a:ext cx="2079513" cy="6865647"/>
          </a:xfrm>
          <a:prstGeom prst="rect">
            <a:avLst/>
          </a:prstGeom>
          <a:gradFill flip="none" rotWithShape="1">
            <a:gsLst>
              <a:gs pos="5000">
                <a:schemeClr val="accent5"/>
              </a:gs>
              <a:gs pos="49000">
                <a:schemeClr val="accent5"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3F70A3C-4474-2A39-470C-FD55A88375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706777" y="3068761"/>
            <a:ext cx="4504659" cy="3789239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60000">
                <a:schemeClr val="accent5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84" name="Rectangle 71">
            <a:extLst>
              <a:ext uri="{FF2B5EF4-FFF2-40B4-BE49-F238E27FC236}">
                <a16:creationId xmlns:a16="http://schemas.microsoft.com/office/drawing/2014/main" id="{BAC3F7D4-9613-0E1F-901C-98FE831D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8774557" y="-6485"/>
            <a:ext cx="3427160" cy="6879745"/>
          </a:xfrm>
          <a:prstGeom prst="rect">
            <a:avLst/>
          </a:prstGeom>
          <a:gradFill flip="none" rotWithShape="1">
            <a:gsLst>
              <a:gs pos="5000">
                <a:schemeClr val="accent2"/>
              </a:gs>
              <a:gs pos="49000">
                <a:schemeClr val="accent5">
                  <a:lumMod val="60000"/>
                  <a:lumOff val="40000"/>
                  <a:alpha val="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FD5167C-AF48-26F0-7A9F-3F7643374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64705" y="-1061856"/>
            <a:ext cx="3682024" cy="12211438"/>
          </a:xfrm>
          <a:prstGeom prst="rect">
            <a:avLst/>
          </a:prstGeom>
          <a:gradFill>
            <a:gsLst>
              <a:gs pos="0">
                <a:schemeClr val="accent5"/>
              </a:gs>
              <a:gs pos="65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7B30A01-FCA8-86A5-A840-C32A3BE2E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6" y="-7639"/>
            <a:ext cx="4879823" cy="6887373"/>
          </a:xfrm>
          <a:prstGeom prst="rect">
            <a:avLst/>
          </a:prstGeom>
          <a:gradFill>
            <a:gsLst>
              <a:gs pos="0">
                <a:schemeClr val="accent2">
                  <a:alpha val="70000"/>
                </a:schemeClr>
              </a:gs>
              <a:gs pos="44000">
                <a:schemeClr val="accent5">
                  <a:lumMod val="60000"/>
                  <a:lumOff val="40000"/>
                  <a:alpha val="0"/>
                </a:schemeClr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8AEB52D-1B92-5123-A4F5-8A05F697D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8" y="2155188"/>
            <a:ext cx="4160233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Travel. See the world. Discover your opportunities to go abroad!</a:t>
            </a:r>
          </a:p>
        </p:txBody>
      </p:sp>
      <p:sp>
        <p:nvSpPr>
          <p:cNvPr id="63" name="Podnadpis 2">
            <a:extLst>
              <a:ext uri="{FF2B5EF4-FFF2-40B4-BE49-F238E27FC236}">
                <a16:creationId xmlns:a16="http://schemas.microsoft.com/office/drawing/2014/main" id="{B4B29E99-75C0-B810-60B8-D9F05989B204}"/>
              </a:ext>
            </a:extLst>
          </p:cNvPr>
          <p:cNvSpPr txBox="1">
            <a:spLocks/>
          </p:cNvSpPr>
          <p:nvPr/>
        </p:nvSpPr>
        <p:spPr>
          <a:xfrm>
            <a:off x="81281" y="6265024"/>
            <a:ext cx="9078562" cy="5929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700" dirty="0">
                <a:solidFill>
                  <a:schemeClr val="bg1"/>
                </a:solidFill>
              </a:rPr>
              <a:t>PhD </a:t>
            </a:r>
            <a:r>
              <a:rPr lang="cs-CZ" sz="1700" dirty="0" err="1">
                <a:solidFill>
                  <a:schemeClr val="bg1"/>
                </a:solidFill>
              </a:rPr>
              <a:t>Day</a:t>
            </a:r>
            <a:r>
              <a:rPr lang="cs-CZ" sz="1700" dirty="0">
                <a:solidFill>
                  <a:schemeClr val="bg1"/>
                </a:solidFill>
              </a:rPr>
              <a:t> 2025</a:t>
            </a:r>
            <a:br>
              <a:rPr lang="cs-CZ" sz="1700" dirty="0">
                <a:solidFill>
                  <a:schemeClr val="bg1"/>
                </a:solidFill>
              </a:rPr>
            </a:br>
            <a:r>
              <a:rPr lang="cs-CZ" sz="1700" dirty="0">
                <a:solidFill>
                  <a:schemeClr val="bg1"/>
                </a:solidFill>
              </a:rPr>
              <a:t>Mgr. Kristýna Bajgarová, SCI MU</a:t>
            </a:r>
          </a:p>
          <a:p>
            <a:pPr marL="0" indent="0">
              <a:buNone/>
            </a:pPr>
            <a:endParaRPr lang="cs-CZ" sz="1700" dirty="0">
              <a:solidFill>
                <a:schemeClr val="bg1"/>
              </a:solidFill>
            </a:endParaRPr>
          </a:p>
        </p:txBody>
      </p:sp>
      <p:pic>
        <p:nvPicPr>
          <p:cNvPr id="83" name="Obrázek 82">
            <a:extLst>
              <a:ext uri="{FF2B5EF4-FFF2-40B4-BE49-F238E27FC236}">
                <a16:creationId xmlns:a16="http://schemas.microsoft.com/office/drawing/2014/main" id="{333E40EE-CAB5-7EC0-433D-50ED49C4A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" y="-345694"/>
            <a:ext cx="2187302" cy="1546422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A1BE7AA7-182C-B0A9-917E-F323982CBC14}"/>
              </a:ext>
            </a:extLst>
          </p:cNvPr>
          <p:cNvSpPr txBox="1"/>
          <p:nvPr/>
        </p:nvSpPr>
        <p:spPr>
          <a:xfrm>
            <a:off x="20" y="6879745"/>
            <a:ext cx="1219197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900">
                <a:hlinkClick r:id="rId3" tooltip="https://www.pngall.com/family-travel-png/"/>
              </a:rPr>
              <a:t>Tato fotka</a:t>
            </a:r>
            <a:r>
              <a:rPr lang="cs-CZ" sz="900"/>
              <a:t> od autora Neznámý autor s licencí </a:t>
            </a:r>
            <a:r>
              <a:rPr lang="cs-CZ" sz="900">
                <a:hlinkClick r:id="rId5" tooltip="https://creativecommons.org/licenses/by-nc/3.0/"/>
              </a:rPr>
              <a:t>CC BY-NC</a:t>
            </a:r>
            <a:endParaRPr lang="cs-CZ" sz="900"/>
          </a:p>
        </p:txBody>
      </p:sp>
    </p:spTree>
    <p:extLst>
      <p:ext uri="{BB962C8B-B14F-4D97-AF65-F5344CB8AC3E}">
        <p14:creationId xmlns:p14="http://schemas.microsoft.com/office/powerpoint/2010/main" val="41199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65D23323-EE77-B611-0DE5-5D066551879D}"/>
              </a:ext>
            </a:extLst>
          </p:cNvPr>
          <p:cNvSpPr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s-CZ" sz="4400" b="1" kern="1200" dirty="0" err="1">
                <a:latin typeface="+mj-lt"/>
                <a:ea typeface="+mj-ea"/>
                <a:cs typeface="+mj-cs"/>
              </a:rPr>
              <a:t>Current</a:t>
            </a:r>
            <a:r>
              <a:rPr lang="cs-CZ" sz="4400" b="1" kern="1200" dirty="0">
                <a:latin typeface="+mj-lt"/>
                <a:ea typeface="+mj-ea"/>
                <a:cs typeface="+mj-cs"/>
              </a:rPr>
              <a:t> </a:t>
            </a:r>
            <a:r>
              <a:rPr lang="cs-CZ" sz="4400" b="1" kern="1200" dirty="0" err="1">
                <a:latin typeface="+mj-lt"/>
                <a:ea typeface="+mj-ea"/>
                <a:cs typeface="+mj-cs"/>
              </a:rPr>
              <a:t>calls</a:t>
            </a:r>
            <a:r>
              <a:rPr lang="cs-CZ" sz="4400" b="1" kern="1200" dirty="0">
                <a:latin typeface="+mj-lt"/>
                <a:ea typeface="+mj-ea"/>
                <a:cs typeface="+mj-cs"/>
              </a:rPr>
              <a:t>:</a:t>
            </a:r>
            <a:endParaRPr lang="cs-CZ" sz="44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Zástupný obsah 2">
            <a:extLst>
              <a:ext uri="{FF2B5EF4-FFF2-40B4-BE49-F238E27FC236}">
                <a16:creationId xmlns:a16="http://schemas.microsoft.com/office/drawing/2014/main" id="{E00C3A66-F836-8E0E-78AD-603C63D864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321466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A4048EBA-693D-6646-0364-9A11DD5CC2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1574816"/>
              </p:ext>
            </p:extLst>
          </p:nvPr>
        </p:nvGraphicFramePr>
        <p:xfrm>
          <a:off x="465842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4096055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976611"/>
            <a:ext cx="5631061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chemeClr val="accent6">
                    <a:lumMod val="75000"/>
                  </a:schemeClr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Questions &amp; Discussion</a:t>
            </a:r>
            <a:endParaRPr lang="en-US" sz="3708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3492" y="1850728"/>
            <a:ext cx="3053953" cy="151209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422503" y="2039739"/>
            <a:ext cx="2675930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What specific research areas interest you for international collaboration?</a:t>
            </a:r>
            <a:endParaRPr lang="en-US" sz="1458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6457" y="1850728"/>
            <a:ext cx="3054053" cy="151209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8665469" y="2039739"/>
            <a:ext cx="2676029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Which regions or universities are you considering for your mobility experience?</a:t>
            </a:r>
            <a:endParaRPr lang="en-US" sz="1458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33492" y="3551833"/>
            <a:ext cx="6297018" cy="1209675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5422504" y="3740844"/>
            <a:ext cx="591899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What concerns do you have about the application process or living abroad?</a:t>
            </a:r>
            <a:endParaRPr lang="en-US" sz="1458" dirty="0"/>
          </a:p>
        </p:txBody>
      </p:sp>
      <p:sp>
        <p:nvSpPr>
          <p:cNvPr id="10" name="Text 4"/>
          <p:cNvSpPr/>
          <p:nvPr/>
        </p:nvSpPr>
        <p:spPr>
          <a:xfrm>
            <a:off x="5233492" y="4974134"/>
            <a:ext cx="6297018" cy="77968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We're here to address all your questions and help you navigate the exciting journey of international academic mobility. </a:t>
            </a:r>
            <a:endParaRPr lang="en-US" sz="1458" dirty="0"/>
          </a:p>
        </p:txBody>
      </p:sp>
      <p:sp>
        <p:nvSpPr>
          <p:cNvPr id="11" name="Shape 7">
            <a:extLst>
              <a:ext uri="{FF2B5EF4-FFF2-40B4-BE49-F238E27FC236}">
                <a16:creationId xmlns:a16="http://schemas.microsoft.com/office/drawing/2014/main" id="{8387FC66-ABD3-9EAB-D119-0C9CE34E4178}"/>
              </a:ext>
            </a:extLst>
          </p:cNvPr>
          <p:cNvSpPr/>
          <p:nvPr/>
        </p:nvSpPr>
        <p:spPr>
          <a:xfrm>
            <a:off x="4186851" y="5832364"/>
            <a:ext cx="7967901" cy="982504"/>
          </a:xfrm>
          <a:prstGeom prst="roundRect">
            <a:avLst>
              <a:gd name="adj" fmla="val 7183"/>
            </a:avLst>
          </a:prstGeom>
          <a:solidFill>
            <a:schemeClr val="accent6">
              <a:lumMod val="75000"/>
            </a:schemeClr>
          </a:solidFill>
          <a:ln/>
        </p:spPr>
        <p:txBody>
          <a:bodyPr/>
          <a:lstStyle/>
          <a:p>
            <a:endParaRPr lang="cs-CZ" dirty="0"/>
          </a:p>
        </p:txBody>
      </p:sp>
      <p:pic>
        <p:nvPicPr>
          <p:cNvPr id="12" name="Image 4" descr="preencoded.png">
            <a:extLst>
              <a:ext uri="{FF2B5EF4-FFF2-40B4-BE49-F238E27FC236}">
                <a16:creationId xmlns:a16="http://schemas.microsoft.com/office/drawing/2014/main" id="{8EFAD124-F27E-5F88-EAE3-A25E813854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54848" y="6078109"/>
            <a:ext cx="210026" cy="167997"/>
          </a:xfrm>
          <a:prstGeom prst="rect">
            <a:avLst/>
          </a:prstGeom>
        </p:spPr>
      </p:pic>
      <p:sp>
        <p:nvSpPr>
          <p:cNvPr id="13" name="Text 8">
            <a:extLst>
              <a:ext uri="{FF2B5EF4-FFF2-40B4-BE49-F238E27FC236}">
                <a16:creationId xmlns:a16="http://schemas.microsoft.com/office/drawing/2014/main" id="{C1C6B353-C629-298B-DCB7-4C9587CD6CD2}"/>
              </a:ext>
            </a:extLst>
          </p:cNvPr>
          <p:cNvSpPr/>
          <p:nvPr/>
        </p:nvSpPr>
        <p:spPr>
          <a:xfrm>
            <a:off x="4732871" y="6042271"/>
            <a:ext cx="7253883" cy="537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3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Take the leap — the world is waiting for your research and talent!</a:t>
            </a:r>
            <a:r>
              <a:rPr lang="en-US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Your international experience could be the key to unlocking unprecedented opportunities.</a:t>
            </a:r>
            <a:endParaRPr lang="en-US" sz="13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59FDB4-FCBE-4A89-B46D-43D4FA54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13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1B1924-632B-2EC3-3965-F06401352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94" y="1070800"/>
            <a:ext cx="3939688" cy="5583126"/>
          </a:xfrm>
        </p:spPr>
        <p:txBody>
          <a:bodyPr>
            <a:normAutofit/>
          </a:bodyPr>
          <a:lstStyle/>
          <a:p>
            <a:pPr algn="r"/>
            <a:r>
              <a:rPr lang="cs-CZ" sz="8000"/>
              <a:t>Our Contact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8F51B3F-8331-4E4A-AE96-D47B1006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8053" y="1132114"/>
            <a:ext cx="0" cy="57175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Zástupný obsah 2">
            <a:extLst>
              <a:ext uri="{FF2B5EF4-FFF2-40B4-BE49-F238E27FC236}">
                <a16:creationId xmlns:a16="http://schemas.microsoft.com/office/drawing/2014/main" id="{13A9C4DE-9BAC-B97E-05D3-A18DB53ADA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0418778"/>
              </p:ext>
            </p:extLst>
          </p:nvPr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61042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reeform: Shape 1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1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1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Isosceles Triangle 1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DA5F63-7A3E-0BA2-F69E-F0B227127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25194"/>
            <a:ext cx="10905066" cy="4007610"/>
          </a:xfrm>
          <a:prstGeom prst="rect">
            <a:avLst/>
          </a:prstGeom>
          <a:ln>
            <a:noFill/>
          </a:ln>
        </p:spPr>
      </p:pic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92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obsah 3" descr="Obsah obrázku text&#10;&#10;Popis byl vytvořen automaticky">
            <a:extLst>
              <a:ext uri="{FF2B5EF4-FFF2-40B4-BE49-F238E27FC236}">
                <a16:creationId xmlns:a16="http://schemas.microsoft.com/office/drawing/2014/main" id="{BAEF7D2D-E1B7-FDC2-D047-5B56C14C85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5" r="7546" b="2"/>
          <a:stretch/>
        </p:blipFill>
        <p:spPr>
          <a:xfrm>
            <a:off x="4038599" y="10"/>
            <a:ext cx="8160026" cy="6875809"/>
          </a:xfrm>
          <a:prstGeom prst="rect">
            <a:avLst/>
          </a:prstGeom>
          <a:noFill/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4" name="Nadpis 1">
            <a:extLst>
              <a:ext uri="{FF2B5EF4-FFF2-40B4-BE49-F238E27FC236}">
                <a16:creationId xmlns:a16="http://schemas.microsoft.com/office/drawing/2014/main" id="{E555F973-6553-E033-2EB6-0C72F7AC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WHY? </a:t>
            </a:r>
            <a:br>
              <a:rPr lang="cs-CZ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WHY NOT!</a:t>
            </a:r>
          </a:p>
        </p:txBody>
      </p:sp>
    </p:spTree>
    <p:extLst>
      <p:ext uri="{BB962C8B-B14F-4D97-AF65-F5344CB8AC3E}">
        <p14:creationId xmlns:p14="http://schemas.microsoft.com/office/powerpoint/2010/main" val="20581451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148263" y="547639"/>
            <a:ext cx="6467475" cy="10290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042"/>
              </a:lnSpc>
            </a:pPr>
            <a:r>
              <a:rPr lang="en-US" sz="3208" b="1" dirty="0">
                <a:solidFill>
                  <a:schemeClr val="tx1">
                    <a:lumMod val="95000"/>
                    <a:lumOff val="5000"/>
                  </a:schemeClr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Why Go Abroad During Your PhD?</a:t>
            </a:r>
            <a:endParaRPr lang="en-US" sz="3208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5148263" y="1841500"/>
            <a:ext cx="3151386" cy="2403475"/>
          </a:xfrm>
          <a:prstGeom prst="roundRect">
            <a:avLst>
              <a:gd name="adj" fmla="val 2877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5" name="Shape 2"/>
          <p:cNvSpPr/>
          <p:nvPr/>
        </p:nvSpPr>
        <p:spPr>
          <a:xfrm>
            <a:off x="5319217" y="2012455"/>
            <a:ext cx="493911" cy="493911"/>
          </a:xfrm>
          <a:prstGeom prst="roundRect">
            <a:avLst>
              <a:gd name="adj" fmla="val 15426343"/>
            </a:avLst>
          </a:prstGeom>
          <a:solidFill>
            <a:srgbClr val="A9F00F"/>
          </a:solidFill>
          <a:ln/>
        </p:spPr>
        <p:txBody>
          <a:bodyPr/>
          <a:lstStyle/>
          <a:p>
            <a:endParaRPr lang="cs-CZ" sz="150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47" y="2120504"/>
            <a:ext cx="222250" cy="27781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319217" y="2670969"/>
            <a:ext cx="2809478" cy="5143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83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Research Excellence</a:t>
            </a:r>
            <a:endParaRPr lang="en-US" sz="1583" dirty="0"/>
          </a:p>
        </p:txBody>
      </p:sp>
      <p:sp>
        <p:nvSpPr>
          <p:cNvPr id="8" name="Text 4"/>
          <p:cNvSpPr/>
          <p:nvPr/>
        </p:nvSpPr>
        <p:spPr>
          <a:xfrm>
            <a:off x="5319217" y="3043238"/>
            <a:ext cx="2809478" cy="78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292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Gain unique research perspectives and access specialised facilities unavailable at home universities.</a:t>
            </a:r>
            <a:endParaRPr lang="en-US" sz="1292" dirty="0"/>
          </a:p>
        </p:txBody>
      </p:sp>
      <p:sp>
        <p:nvSpPr>
          <p:cNvPr id="9" name="Shape 5"/>
          <p:cNvSpPr/>
          <p:nvPr/>
        </p:nvSpPr>
        <p:spPr>
          <a:xfrm>
            <a:off x="8464253" y="1841500"/>
            <a:ext cx="3151485" cy="2403475"/>
          </a:xfrm>
          <a:prstGeom prst="roundRect">
            <a:avLst>
              <a:gd name="adj" fmla="val 2877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0" name="Shape 6"/>
          <p:cNvSpPr/>
          <p:nvPr/>
        </p:nvSpPr>
        <p:spPr>
          <a:xfrm>
            <a:off x="8635207" y="2012455"/>
            <a:ext cx="493911" cy="493911"/>
          </a:xfrm>
          <a:prstGeom prst="roundRect">
            <a:avLst>
              <a:gd name="adj" fmla="val 15426343"/>
            </a:avLst>
          </a:prstGeom>
          <a:solidFill>
            <a:srgbClr val="A9F00F"/>
          </a:solidFill>
          <a:ln/>
        </p:spPr>
        <p:txBody>
          <a:bodyPr/>
          <a:lstStyle/>
          <a:p>
            <a:endParaRPr lang="cs-CZ" sz="150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1037" y="2120504"/>
            <a:ext cx="222250" cy="27781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8635207" y="2670969"/>
            <a:ext cx="2719189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en-US" sz="1583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Global Networks</a:t>
            </a:r>
            <a:endParaRPr lang="en-US" sz="1583" dirty="0"/>
          </a:p>
        </p:txBody>
      </p:sp>
      <p:sp>
        <p:nvSpPr>
          <p:cNvPr id="13" name="Text 8"/>
          <p:cNvSpPr/>
          <p:nvPr/>
        </p:nvSpPr>
        <p:spPr>
          <a:xfrm>
            <a:off x="8590012" y="2967633"/>
            <a:ext cx="2809578" cy="78998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en-US" sz="1292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Build an international network of collaborators and future career contacts across disciplines. Gain a competitive advantage on the job market</a:t>
            </a:r>
            <a:r>
              <a:rPr lang="cs-CZ" sz="1292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 </a:t>
            </a:r>
            <a:endParaRPr lang="en-US" sz="1292" dirty="0"/>
          </a:p>
        </p:txBody>
      </p:sp>
      <p:sp>
        <p:nvSpPr>
          <p:cNvPr id="14" name="Shape 9"/>
          <p:cNvSpPr/>
          <p:nvPr/>
        </p:nvSpPr>
        <p:spPr>
          <a:xfrm>
            <a:off x="5148263" y="4554736"/>
            <a:ext cx="6467475" cy="1882973"/>
          </a:xfrm>
          <a:prstGeom prst="roundRect">
            <a:avLst>
              <a:gd name="adj" fmla="val 3673"/>
            </a:avLst>
          </a:prstGeom>
          <a:solidFill>
            <a:srgbClr val="547808"/>
          </a:solidFill>
          <a:ln w="7620">
            <a:solidFill>
              <a:srgbClr val="6D9121"/>
            </a:solidFill>
            <a:prstDash val="solid"/>
          </a:ln>
        </p:spPr>
        <p:txBody>
          <a:bodyPr/>
          <a:lstStyle/>
          <a:p>
            <a:endParaRPr lang="cs-CZ" sz="1500" dirty="0"/>
          </a:p>
        </p:txBody>
      </p:sp>
      <p:sp>
        <p:nvSpPr>
          <p:cNvPr id="15" name="Shape 10"/>
          <p:cNvSpPr/>
          <p:nvPr/>
        </p:nvSpPr>
        <p:spPr>
          <a:xfrm>
            <a:off x="5319216" y="4649937"/>
            <a:ext cx="493911" cy="493911"/>
          </a:xfrm>
          <a:prstGeom prst="roundRect">
            <a:avLst>
              <a:gd name="adj" fmla="val 15426343"/>
            </a:avLst>
          </a:prstGeom>
          <a:solidFill>
            <a:srgbClr val="A9F00F"/>
          </a:solidFill>
          <a:ln/>
        </p:spPr>
        <p:txBody>
          <a:bodyPr/>
          <a:lstStyle/>
          <a:p>
            <a:endParaRPr lang="cs-CZ" sz="150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55046" y="4757986"/>
            <a:ext cx="222250" cy="277813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5319217" y="5239048"/>
            <a:ext cx="3548063" cy="2571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000"/>
              </a:lnSpc>
            </a:pPr>
            <a:r>
              <a:rPr lang="cs-CZ" sz="1583" b="1" dirty="0" err="1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Mandatory</a:t>
            </a:r>
            <a:r>
              <a:rPr lang="cs-CZ" sz="1583" b="1" dirty="0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 </a:t>
            </a:r>
            <a:r>
              <a:rPr lang="cs-CZ" sz="1583" b="1" dirty="0" err="1">
                <a:solidFill>
                  <a:srgbClr val="FFFFFF"/>
                </a:solidFill>
                <a:latin typeface="Syne Extra Bold" pitchFamily="34" charset="0"/>
                <a:ea typeface="Syne Extra Bold" pitchFamily="34" charset="-122"/>
                <a:cs typeface="Syne Extra Bold" pitchFamily="34" charset="-120"/>
              </a:rPr>
              <a:t>requirement</a:t>
            </a:r>
            <a:endParaRPr lang="en-US" sz="1583" dirty="0"/>
          </a:p>
        </p:txBody>
      </p:sp>
      <p:sp>
        <p:nvSpPr>
          <p:cNvPr id="18" name="Text 12"/>
          <p:cNvSpPr/>
          <p:nvPr/>
        </p:nvSpPr>
        <p:spPr>
          <a:xfrm>
            <a:off x="5319217" y="5594945"/>
            <a:ext cx="6125568" cy="526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042"/>
              </a:lnSpc>
            </a:pPr>
            <a:r>
              <a:rPr lang="cs-CZ" sz="1292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</a:t>
            </a:r>
            <a:r>
              <a:rPr lang="en-US" sz="1292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lacement</a:t>
            </a:r>
            <a:r>
              <a:rPr lang="en-US" sz="1292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abroad</a:t>
            </a:r>
            <a:r>
              <a:rPr lang="cs-CZ" sz="1292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292" dirty="0">
                <a:solidFill>
                  <a:srgbClr val="FFFFFF"/>
                </a:solidFill>
                <a:latin typeface="Syne" pitchFamily="34" charset="0"/>
              </a:rPr>
              <a:t>for </a:t>
            </a:r>
            <a:r>
              <a:rPr lang="cs-CZ" sz="1292" dirty="0" err="1">
                <a:solidFill>
                  <a:srgbClr val="FFFFFF"/>
                </a:solidFill>
                <a:latin typeface="Syne" pitchFamily="34" charset="0"/>
              </a:rPr>
              <a:t>at</a:t>
            </a:r>
            <a:r>
              <a:rPr lang="cs-CZ" sz="1292" dirty="0">
                <a:solidFill>
                  <a:srgbClr val="FFFFFF"/>
                </a:solidFill>
                <a:latin typeface="Syne" pitchFamily="34" charset="0"/>
              </a:rPr>
              <a:t> least 1 </a:t>
            </a:r>
            <a:r>
              <a:rPr lang="cs-CZ" sz="1292" dirty="0" err="1">
                <a:solidFill>
                  <a:srgbClr val="FFFFFF"/>
                </a:solidFill>
                <a:latin typeface="Syne" pitchFamily="34" charset="0"/>
              </a:rPr>
              <a:t>month</a:t>
            </a:r>
            <a:r>
              <a:rPr lang="cs-CZ" sz="1292" dirty="0">
                <a:solidFill>
                  <a:srgbClr val="FFFFFF"/>
                </a:solidFill>
                <a:latin typeface="Syne" pitchFamily="34" charset="0"/>
              </a:rPr>
              <a:t> (= 30 </a:t>
            </a:r>
            <a:r>
              <a:rPr lang="cs-CZ" sz="1292" dirty="0" err="1">
                <a:solidFill>
                  <a:srgbClr val="FFFFFF"/>
                </a:solidFill>
                <a:latin typeface="Syne" pitchFamily="34" charset="0"/>
              </a:rPr>
              <a:t>days</a:t>
            </a:r>
            <a:r>
              <a:rPr lang="cs-CZ" sz="1292" dirty="0">
                <a:solidFill>
                  <a:srgbClr val="FFFFFF"/>
                </a:solidFill>
                <a:latin typeface="Syne" pitchFamily="34" charset="0"/>
              </a:rPr>
              <a:t>)</a:t>
            </a:r>
            <a:r>
              <a:rPr lang="en-US" sz="1292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is compulsory for all PhD student</a:t>
            </a:r>
            <a:r>
              <a:rPr lang="cs-CZ" sz="1292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 and </a:t>
            </a:r>
            <a:r>
              <a:rPr lang="cs-CZ" sz="1292" dirty="0" err="1">
                <a:solidFill>
                  <a:srgbClr val="FFFFFF"/>
                </a:solidFill>
                <a:latin typeface="Syne" pitchFamily="34" charset="0"/>
              </a:rPr>
              <a:t>is</a:t>
            </a:r>
            <a:r>
              <a:rPr lang="cs-CZ" sz="1292" dirty="0">
                <a:solidFill>
                  <a:srgbClr val="FFFFFF"/>
                </a:solidFill>
                <a:latin typeface="Syne" pitchFamily="34" charset="0"/>
              </a:rPr>
              <a:t> </a:t>
            </a:r>
            <a:r>
              <a:rPr lang="en-US" sz="1292" dirty="0">
                <a:solidFill>
                  <a:srgbClr val="FFFFFF"/>
                </a:solidFill>
                <a:latin typeface="Syne" pitchFamily="34" charset="0"/>
              </a:rPr>
              <a:t>mandated by Government Regulation No. 274/2016 on Standards for Accreditation in Higher Education (Part II, Title II, H. I. 3.)</a:t>
            </a:r>
            <a:r>
              <a:rPr lang="cs-CZ" sz="1292" dirty="0">
                <a:solidFill>
                  <a:srgbClr val="FFFFFF"/>
                </a:solidFill>
                <a:latin typeface="Syne" pitchFamily="34" charset="0"/>
              </a:rPr>
              <a:t>. </a:t>
            </a:r>
          </a:p>
        </p:txBody>
      </p:sp>
      <p:pic>
        <p:nvPicPr>
          <p:cNvPr id="19" name="Image 0" descr="preencoded.png">
            <a:extLst>
              <a:ext uri="{FF2B5EF4-FFF2-40B4-BE49-F238E27FC236}">
                <a16:creationId xmlns:a16="http://schemas.microsoft.com/office/drawing/2014/main" id="{41B3C380-7F9F-69B4-0E31-E109CD0FA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9500"/>
            <a:ext cx="4580626" cy="68723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D809B9-7831-E7D2-2E2E-2F9FAD8DB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19E6BC54-228D-0093-BEE0-9CED995B3F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sketchy line">
            <a:extLst>
              <a:ext uri="{FF2B5EF4-FFF2-40B4-BE49-F238E27FC236}">
                <a16:creationId xmlns:a16="http://schemas.microsoft.com/office/drawing/2014/main" id="{6D8DD240-4FC3-48AA-6C71-F68272855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51156958-7280-7C4A-9936-B2C8DADC2666}"/>
              </a:ext>
            </a:extLst>
          </p:cNvPr>
          <p:cNvSpPr/>
          <p:nvPr/>
        </p:nvSpPr>
        <p:spPr>
          <a:xfrm>
            <a:off x="618359" y="1929730"/>
            <a:ext cx="6297018" cy="1590576"/>
          </a:xfrm>
          <a:prstGeom prst="roundRect">
            <a:avLst>
              <a:gd name="adj" fmla="val 9626"/>
            </a:avLst>
          </a:prstGeom>
          <a:solidFill>
            <a:srgbClr val="006747"/>
          </a:solidFill>
          <a:ln w="7620">
            <a:solidFill>
              <a:srgbClr val="198060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3F2E15BA-D5B0-0F59-CC18-00B13A7C1E2F}"/>
              </a:ext>
            </a:extLst>
          </p:cNvPr>
          <p:cNvSpPr/>
          <p:nvPr/>
        </p:nvSpPr>
        <p:spPr>
          <a:xfrm>
            <a:off x="794770" y="2093229"/>
            <a:ext cx="2551807" cy="3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en-US" sz="20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Study Stay</a:t>
            </a:r>
            <a:endParaRPr lang="en-US" sz="2000" dirty="0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4D766969-0710-F6C9-1B9B-3E200AA37242}"/>
              </a:ext>
            </a:extLst>
          </p:cNvPr>
          <p:cNvSpPr/>
          <p:nvPr/>
        </p:nvSpPr>
        <p:spPr>
          <a:xfrm>
            <a:off x="794771" y="2514215"/>
            <a:ext cx="5944195" cy="816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Engage in coursework, seminars, and research activities at a partner university. Perfect for expanding your theoretical knowledge and experiencing different academic approaches.</a:t>
            </a:r>
            <a:endParaRPr lang="en-US" sz="1333" dirty="0"/>
          </a:p>
        </p:txBody>
      </p:sp>
      <p:sp>
        <p:nvSpPr>
          <p:cNvPr id="12" name="Shape 4">
            <a:extLst>
              <a:ext uri="{FF2B5EF4-FFF2-40B4-BE49-F238E27FC236}">
                <a16:creationId xmlns:a16="http://schemas.microsoft.com/office/drawing/2014/main" id="{529763B1-BB60-78D4-B902-1BFE7DADF061}"/>
              </a:ext>
            </a:extLst>
          </p:cNvPr>
          <p:cNvSpPr/>
          <p:nvPr/>
        </p:nvSpPr>
        <p:spPr>
          <a:xfrm>
            <a:off x="618360" y="3677455"/>
            <a:ext cx="6297018" cy="1590576"/>
          </a:xfrm>
          <a:prstGeom prst="roundRect">
            <a:avLst>
              <a:gd name="adj" fmla="val 9626"/>
            </a:avLst>
          </a:prstGeom>
          <a:solidFill>
            <a:srgbClr val="006747"/>
          </a:solidFill>
          <a:ln w="7620">
            <a:solidFill>
              <a:srgbClr val="198060"/>
            </a:solidFill>
            <a:prstDash val="solid"/>
          </a:ln>
        </p:spPr>
        <p:txBody>
          <a:bodyPr/>
          <a:lstStyle/>
          <a:p>
            <a:endParaRPr lang="cs-CZ" sz="150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46E55BBA-6439-EA97-6F8B-3F7DA76FEE40}"/>
              </a:ext>
            </a:extLst>
          </p:cNvPr>
          <p:cNvSpPr/>
          <p:nvPr/>
        </p:nvSpPr>
        <p:spPr>
          <a:xfrm>
            <a:off x="794771" y="3853866"/>
            <a:ext cx="2806303" cy="3189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500"/>
              </a:lnSpc>
            </a:pPr>
            <a:r>
              <a:rPr lang="cs-CZ" sz="2000" b="1" dirty="0" err="1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Internship</a:t>
            </a:r>
            <a:r>
              <a:rPr lang="cs-CZ" sz="20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/</a:t>
            </a:r>
            <a:r>
              <a:rPr lang="en-US" sz="2000" b="1" dirty="0">
                <a:solidFill>
                  <a:srgbClr val="FFFFFF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Traineeship</a:t>
            </a:r>
            <a:endParaRPr lang="en-US" sz="2000" dirty="0"/>
          </a:p>
        </p:txBody>
      </p:sp>
      <p:sp>
        <p:nvSpPr>
          <p:cNvPr id="14" name="Text 6">
            <a:extLst>
              <a:ext uri="{FF2B5EF4-FFF2-40B4-BE49-F238E27FC236}">
                <a16:creationId xmlns:a16="http://schemas.microsoft.com/office/drawing/2014/main" id="{372E2128-C926-610B-7420-E3E86012337C}"/>
              </a:ext>
            </a:extLst>
          </p:cNvPr>
          <p:cNvSpPr/>
          <p:nvPr/>
        </p:nvSpPr>
        <p:spPr>
          <a:xfrm>
            <a:off x="794771" y="4274851"/>
            <a:ext cx="5944195" cy="8167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FFFFFF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Focus exclusively on hands-on research experience in specialized laboratories or institutes. Ideal for developing technical skills and advancing your dissertation work.</a:t>
            </a:r>
            <a:endParaRPr lang="en-US" sz="1333" dirty="0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0CB08151-E435-3C4F-16E8-596FFF293172}"/>
              </a:ext>
            </a:extLst>
          </p:cNvPr>
          <p:cNvSpPr/>
          <p:nvPr/>
        </p:nvSpPr>
        <p:spPr>
          <a:xfrm>
            <a:off x="618359" y="5444442"/>
            <a:ext cx="6297018" cy="54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25"/>
              </a:lnSpc>
            </a:pPr>
            <a:r>
              <a:rPr lang="en-US" sz="1333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Both options provide invaluable experience and are fully recognized as part of your MU studies, ensuring seamless integration into your academic journey.</a:t>
            </a:r>
            <a:endParaRPr lang="en-US" sz="1333" dirty="0"/>
          </a:p>
        </p:txBody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7BAA2FBC-A345-24FE-A4D3-4AF4F893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8352" y="0"/>
            <a:ext cx="4800600" cy="6858000"/>
          </a:xfrm>
          <a:prstGeom prst="rect">
            <a:avLst/>
          </a:prstGeom>
        </p:spPr>
      </p:pic>
      <p:sp>
        <p:nvSpPr>
          <p:cNvPr id="24" name="Text 0">
            <a:extLst>
              <a:ext uri="{FF2B5EF4-FFF2-40B4-BE49-F238E27FC236}">
                <a16:creationId xmlns:a16="http://schemas.microsoft.com/office/drawing/2014/main" id="{25670D7F-1925-6A6B-B4A8-5099B49CA5CA}"/>
              </a:ext>
            </a:extLst>
          </p:cNvPr>
          <p:cNvSpPr/>
          <p:nvPr/>
        </p:nvSpPr>
        <p:spPr>
          <a:xfrm>
            <a:off x="640080" y="1048118"/>
            <a:ext cx="7237095" cy="6379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Types of International Stays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4917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33492" y="703362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b="1" dirty="0">
                <a:solidFill>
                  <a:srgbClr val="006747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Ready to Take the Next Step?</a:t>
            </a:r>
            <a:endParaRPr lang="en-US" sz="3708" dirty="0"/>
          </a:p>
        </p:txBody>
      </p:sp>
      <p:sp>
        <p:nvSpPr>
          <p:cNvPr id="4" name="Text 1"/>
          <p:cNvSpPr/>
          <p:nvPr/>
        </p:nvSpPr>
        <p:spPr>
          <a:xfrm>
            <a:off x="5233492" y="216812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01</a:t>
            </a:r>
            <a:endParaRPr lang="en-US" sz="1458" dirty="0"/>
          </a:p>
        </p:txBody>
      </p:sp>
      <p:sp>
        <p:nvSpPr>
          <p:cNvPr id="5" name="Shape 2"/>
          <p:cNvSpPr/>
          <p:nvPr/>
        </p:nvSpPr>
        <p:spPr>
          <a:xfrm>
            <a:off x="5233492" y="2463998"/>
            <a:ext cx="3053953" cy="2540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cs-CZ" sz="1500"/>
          </a:p>
        </p:txBody>
      </p:sp>
      <p:sp>
        <p:nvSpPr>
          <p:cNvPr id="6" name="Text 3"/>
          <p:cNvSpPr/>
          <p:nvPr/>
        </p:nvSpPr>
        <p:spPr>
          <a:xfrm>
            <a:off x="5233492" y="2609255"/>
            <a:ext cx="2449314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Start with the Basics</a:t>
            </a:r>
            <a:endParaRPr lang="en-US" sz="1833" dirty="0"/>
          </a:p>
        </p:txBody>
      </p:sp>
      <p:sp>
        <p:nvSpPr>
          <p:cNvPr id="7" name="Text 4"/>
          <p:cNvSpPr/>
          <p:nvPr/>
        </p:nvSpPr>
        <p:spPr>
          <a:xfrm>
            <a:off x="5233492" y="3017937"/>
            <a:ext cx="305395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Review the </a:t>
            </a: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  <a:hlinkClick r:id="rId4"/>
              </a:rPr>
              <a:t>mobility process guide </a:t>
            </a: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and explore the </a:t>
            </a: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  <a:hlinkClick r:id="rId5"/>
              </a:rPr>
              <a:t>MUNI SCI Student </a:t>
            </a: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section for comprehensive information.</a:t>
            </a:r>
            <a:endParaRPr lang="en-US" sz="1458" dirty="0"/>
          </a:p>
        </p:txBody>
      </p:sp>
      <p:sp>
        <p:nvSpPr>
          <p:cNvPr id="8" name="Text 5"/>
          <p:cNvSpPr/>
          <p:nvPr/>
        </p:nvSpPr>
        <p:spPr>
          <a:xfrm>
            <a:off x="8476457" y="216812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02</a:t>
            </a:r>
            <a:endParaRPr lang="en-US" sz="1458" dirty="0"/>
          </a:p>
        </p:txBody>
      </p:sp>
      <p:sp>
        <p:nvSpPr>
          <p:cNvPr id="9" name="Shape 6"/>
          <p:cNvSpPr/>
          <p:nvPr/>
        </p:nvSpPr>
        <p:spPr>
          <a:xfrm>
            <a:off x="8476457" y="2463998"/>
            <a:ext cx="3054053" cy="2540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cs-CZ" sz="1500"/>
          </a:p>
        </p:txBody>
      </p:sp>
      <p:sp>
        <p:nvSpPr>
          <p:cNvPr id="10" name="Text 7"/>
          <p:cNvSpPr/>
          <p:nvPr/>
        </p:nvSpPr>
        <p:spPr>
          <a:xfrm>
            <a:off x="8476457" y="2609255"/>
            <a:ext cx="2734072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Research Your Options</a:t>
            </a:r>
            <a:endParaRPr lang="en-US" sz="1833" dirty="0"/>
          </a:p>
        </p:txBody>
      </p:sp>
      <p:sp>
        <p:nvSpPr>
          <p:cNvPr id="11" name="Text 8"/>
          <p:cNvSpPr/>
          <p:nvPr/>
        </p:nvSpPr>
        <p:spPr>
          <a:xfrm>
            <a:off x="8476457" y="3017937"/>
            <a:ext cx="3054053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Browse international </a:t>
            </a:r>
            <a:r>
              <a:rPr lang="cs-CZ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</a:t>
            </a:r>
            <a:r>
              <a:rPr lang="en-US" sz="1458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pportunities</a:t>
            </a:r>
            <a:r>
              <a:rPr lang="cs-CZ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, talk to your supervisor</a:t>
            </a: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</a:t>
            </a:r>
            <a:r>
              <a:rPr lang="cs-CZ" sz="1458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</a:t>
            </a: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check the </a:t>
            </a:r>
            <a:r>
              <a:rPr lang="en-US" sz="1458" u="sng" dirty="0">
                <a:solidFill>
                  <a:srgbClr val="006747"/>
                </a:solidFill>
                <a:latin typeface="Geist" pitchFamily="34" charset="0"/>
                <a:ea typeface="Geist" pitchFamily="34" charset="-122"/>
                <a:cs typeface="Geist" pitchFamily="34" charset="-12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QS Top 300 world universities ranking</a:t>
            </a: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for inspiration.</a:t>
            </a:r>
            <a:endParaRPr lang="en-US" sz="1458" dirty="0"/>
          </a:p>
        </p:txBody>
      </p:sp>
      <p:sp>
        <p:nvSpPr>
          <p:cNvPr id="12" name="Text 9"/>
          <p:cNvSpPr/>
          <p:nvPr/>
        </p:nvSpPr>
        <p:spPr>
          <a:xfrm>
            <a:off x="5233492" y="4558308"/>
            <a:ext cx="189012" cy="2362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Noto Serif SC Light" pitchFamily="34" charset="0"/>
                <a:ea typeface="Noto Serif SC Light" pitchFamily="34" charset="-122"/>
                <a:cs typeface="Noto Serif SC Light" pitchFamily="34" charset="-120"/>
              </a:rPr>
              <a:t>03</a:t>
            </a:r>
            <a:endParaRPr lang="en-US" sz="1458" dirty="0"/>
          </a:p>
        </p:txBody>
      </p:sp>
      <p:sp>
        <p:nvSpPr>
          <p:cNvPr id="13" name="Shape 10"/>
          <p:cNvSpPr/>
          <p:nvPr/>
        </p:nvSpPr>
        <p:spPr>
          <a:xfrm>
            <a:off x="5233492" y="4854178"/>
            <a:ext cx="6297018" cy="25400"/>
          </a:xfrm>
          <a:prstGeom prst="rect">
            <a:avLst/>
          </a:prstGeom>
          <a:solidFill>
            <a:srgbClr val="006747"/>
          </a:solidFill>
          <a:ln/>
        </p:spPr>
        <p:txBody>
          <a:bodyPr/>
          <a:lstStyle/>
          <a:p>
            <a:endParaRPr lang="cs-CZ" sz="1500"/>
          </a:p>
        </p:txBody>
      </p:sp>
      <p:sp>
        <p:nvSpPr>
          <p:cNvPr id="14" name="Text 11"/>
          <p:cNvSpPr/>
          <p:nvPr/>
        </p:nvSpPr>
        <p:spPr>
          <a:xfrm>
            <a:off x="5233492" y="4999434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1833" b="1" dirty="0">
                <a:solidFill>
                  <a:srgbClr val="4B4A4A"/>
                </a:solidFill>
                <a:latin typeface="Noto Serif SC Bold" pitchFamily="34" charset="0"/>
                <a:ea typeface="Noto Serif SC Bold" pitchFamily="34" charset="-122"/>
                <a:cs typeface="Noto Serif SC Bold" pitchFamily="34" charset="-120"/>
              </a:rPr>
              <a:t>Make Connections</a:t>
            </a:r>
            <a:endParaRPr lang="en-US" sz="1833" dirty="0"/>
          </a:p>
        </p:txBody>
      </p:sp>
      <p:sp>
        <p:nvSpPr>
          <p:cNvPr id="15" name="Text 12"/>
          <p:cNvSpPr/>
          <p:nvPr/>
        </p:nvSpPr>
        <p:spPr>
          <a:xfrm>
            <a:off x="5233492" y="5408117"/>
            <a:ext cx="6297018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Be proactive—contact institutions directly, discuss plans with your supervisor, </a:t>
            </a:r>
            <a:r>
              <a:rPr lang="cs-CZ" sz="1458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or</a:t>
            </a: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 schedule a consultation with </a:t>
            </a:r>
            <a:r>
              <a:rPr lang="cs-CZ" sz="1458" dirty="0" err="1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us</a:t>
            </a:r>
            <a:r>
              <a:rPr lang="en-US" sz="1458" dirty="0">
                <a:solidFill>
                  <a:srgbClr val="4B4A4A"/>
                </a:solidFill>
                <a:latin typeface="Geist" pitchFamily="34" charset="0"/>
                <a:ea typeface="Geist" pitchFamily="34" charset="-122"/>
                <a:cs typeface="Geist" pitchFamily="34" charset="-120"/>
              </a:rPr>
              <a:t>.</a:t>
            </a:r>
            <a:endParaRPr lang="en-US" sz="1458" dirty="0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78846A2-E863-BE92-3ED2-12D8B4BAAF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23585" y="6331789"/>
            <a:ext cx="1768415" cy="526211"/>
          </a:xfrm>
          <a:prstGeom prst="rect">
            <a:avLst/>
          </a:prstGeom>
          <a:solidFill>
            <a:srgbClr val="E1F5EC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5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7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3E4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D40FE4-63E4-6EFC-CA50-44421A50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accent6"/>
          </a:solidFill>
          <a:ln w="174625" cmpd="thinThick"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  <a:hlinkClick r:id="rId2"/>
              </a:rPr>
              <a:t>MU Portal</a:t>
            </a:r>
            <a:endParaRPr lang="en-US" sz="4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Zástupný obsah 5" descr="Obsah obrázku text, snímek obrazovky, Písmo, Webová stránka&#10;&#10;Popis byl vytvořen automaticky">
            <a:extLst>
              <a:ext uri="{FF2B5EF4-FFF2-40B4-BE49-F238E27FC236}">
                <a16:creationId xmlns:a16="http://schemas.microsoft.com/office/drawing/2014/main" id="{7EDCCC70-3377-33C7-A1E8-384FAA0A03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1477507"/>
            <a:ext cx="7188199" cy="389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015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38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370A18-60CA-F28C-0C8E-B712750D0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4715" y="832589"/>
            <a:ext cx="5334930" cy="11579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/>
              <a:t>Scholarships</a:t>
            </a:r>
          </a:p>
        </p:txBody>
      </p:sp>
      <p:sp>
        <p:nvSpPr>
          <p:cNvPr id="46" name="Freeform: Shape 40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E797649-1E58-F4DB-7DF8-E96B2D8F63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" r="-3" b="-3"/>
          <a:stretch/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Obdélník 33">
            <a:extLst>
              <a:ext uri="{FF2B5EF4-FFF2-40B4-BE49-F238E27FC236}">
                <a16:creationId xmlns:a16="http://schemas.microsoft.com/office/drawing/2014/main" id="{A881B1BE-138D-FF2B-28FA-FADDD2256E18}"/>
              </a:ext>
            </a:extLst>
          </p:cNvPr>
          <p:cNvSpPr/>
          <p:nvPr/>
        </p:nvSpPr>
        <p:spPr>
          <a:xfrm>
            <a:off x="3251990" y="2735587"/>
            <a:ext cx="2420434" cy="72000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cs-CZ"/>
          </a:p>
        </p:txBody>
      </p:sp>
      <p:graphicFrame>
        <p:nvGraphicFramePr>
          <p:cNvPr id="53" name="Zástupný text 2">
            <a:extLst>
              <a:ext uri="{FF2B5EF4-FFF2-40B4-BE49-F238E27FC236}">
                <a16:creationId xmlns:a16="http://schemas.microsoft.com/office/drawing/2014/main" id="{C34D302A-A776-0F28-3F78-EA62376017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03366680"/>
              </p:ext>
            </p:extLst>
          </p:nvPr>
        </p:nvGraphicFramePr>
        <p:xfrm>
          <a:off x="6194715" y="2141591"/>
          <a:ext cx="5796002" cy="4214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44535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9E22494-08FF-B213-A683-B6F686D61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Recognition and Evidence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7D895EB-C119-9C42-16A2-1AE6DB476D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 b="0" i="0" dirty="0">
                <a:effectLst/>
              </a:rPr>
              <a:t>Every placement abroad as part of studies at MU is considered a study stay or a traineeship. </a:t>
            </a:r>
            <a:br>
              <a:rPr lang="cs-CZ" sz="2200" b="0" i="0" dirty="0">
                <a:effectLst/>
              </a:rPr>
            </a:br>
            <a:r>
              <a:rPr lang="en-US" sz="2200" b="0" i="0" dirty="0">
                <a:effectLst/>
              </a:rPr>
              <a:t>In both cases, this mobility must be part of the study and therefore recognized within the study at MU.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200" dirty="0"/>
              <a:t>Information </a:t>
            </a:r>
            <a:r>
              <a:rPr lang="en-US" sz="2200" dirty="0">
                <a:hlinkClick r:id="rId2"/>
              </a:rPr>
              <a:t>here</a:t>
            </a: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3A37139C-CD36-61DE-E089-7336748C52B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218" r="3218"/>
          <a:stretch>
            <a:fillRect/>
          </a:stretch>
        </p:blipFill>
        <p:spPr>
          <a:xfrm>
            <a:off x="5048803" y="450259"/>
            <a:ext cx="6903720" cy="5294149"/>
          </a:xfrm>
          <a:prstGeom prst="rect">
            <a:avLst/>
          </a:prstGeom>
        </p:spPr>
      </p:pic>
      <p:sp>
        <p:nvSpPr>
          <p:cNvPr id="3" name="Shape 7">
            <a:extLst>
              <a:ext uri="{FF2B5EF4-FFF2-40B4-BE49-F238E27FC236}">
                <a16:creationId xmlns:a16="http://schemas.microsoft.com/office/drawing/2014/main" id="{650E5521-00AE-5399-0F06-ACEBA0405723}"/>
              </a:ext>
            </a:extLst>
          </p:cNvPr>
          <p:cNvSpPr/>
          <p:nvPr/>
        </p:nvSpPr>
        <p:spPr>
          <a:xfrm>
            <a:off x="217131" y="5858073"/>
            <a:ext cx="7967901" cy="982504"/>
          </a:xfrm>
          <a:prstGeom prst="roundRect">
            <a:avLst>
              <a:gd name="adj" fmla="val 7183"/>
            </a:avLst>
          </a:prstGeom>
          <a:solidFill>
            <a:srgbClr val="334805"/>
          </a:solidFill>
          <a:ln/>
        </p:spPr>
        <p:txBody>
          <a:bodyPr/>
          <a:lstStyle/>
          <a:p>
            <a:endParaRPr lang="cs-CZ" dirty="0"/>
          </a:p>
        </p:txBody>
      </p:sp>
      <p:sp>
        <p:nvSpPr>
          <p:cNvPr id="7" name="Text 8">
            <a:extLst>
              <a:ext uri="{FF2B5EF4-FFF2-40B4-BE49-F238E27FC236}">
                <a16:creationId xmlns:a16="http://schemas.microsoft.com/office/drawing/2014/main" id="{791138E9-605F-0DFF-E52A-7810619DACC4}"/>
              </a:ext>
            </a:extLst>
          </p:cNvPr>
          <p:cNvSpPr/>
          <p:nvPr/>
        </p:nvSpPr>
        <p:spPr>
          <a:xfrm>
            <a:off x="783190" y="6032480"/>
            <a:ext cx="7253883" cy="5374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100"/>
              </a:lnSpc>
            </a:pPr>
            <a:r>
              <a:rPr lang="cs-CZ" sz="1300" b="1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Important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!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If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you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have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en-US" sz="13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employment at SCI MU or </a:t>
            </a:r>
            <a:r>
              <a:rPr lang="en-US" sz="1300" b="1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CEITEC</a:t>
            </a:r>
            <a:r>
              <a:rPr lang="en-US" sz="13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MU</a:t>
            </a:r>
            <a:r>
              <a:rPr lang="en-US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,  inform the </a:t>
            </a:r>
            <a:r>
              <a:rPr lang="en-US" sz="13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HR department </a:t>
            </a:r>
            <a:r>
              <a:rPr lang="en-US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about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your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stay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as </a:t>
            </a:r>
            <a:r>
              <a:rPr lang="cs-CZ" sz="1300" b="1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soon</a:t>
            </a:r>
            <a:r>
              <a:rPr lang="cs-CZ" sz="1300" b="1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as </a:t>
            </a:r>
            <a:r>
              <a:rPr lang="cs-CZ" sz="1300" b="1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possible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! They need to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know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you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won‘t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be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here, and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they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will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guide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you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regarding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the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next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employment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 </a:t>
            </a:r>
            <a:r>
              <a:rPr lang="cs-CZ" sz="1300" dirty="0" err="1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steps</a:t>
            </a:r>
            <a:r>
              <a:rPr lang="cs-CZ" sz="1300" dirty="0">
                <a:solidFill>
                  <a:srgbClr val="FFFFFF"/>
                </a:solidFill>
                <a:latin typeface="Syne" pitchFamily="34" charset="0"/>
                <a:ea typeface="Syne" pitchFamily="34" charset="-122"/>
                <a:cs typeface="Syne" pitchFamily="34" charset="-120"/>
              </a:rPr>
              <a:t>.</a:t>
            </a:r>
            <a:endParaRPr lang="en-US" sz="1300" dirty="0"/>
          </a:p>
        </p:txBody>
      </p:sp>
      <p:pic>
        <p:nvPicPr>
          <p:cNvPr id="8" name="Grafický objekt 7" descr="Informace se souvislou výplní">
            <a:extLst>
              <a:ext uri="{FF2B5EF4-FFF2-40B4-BE49-F238E27FC236}">
                <a16:creationId xmlns:a16="http://schemas.microsoft.com/office/drawing/2014/main" id="{E242A20F-7430-3E48-18CF-E00888BC5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4425" y="6067435"/>
            <a:ext cx="598765" cy="5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0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3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Arc 15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D70E8F-5F65-B257-1A1D-3BB6CC212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Where will I find information?</a:t>
            </a:r>
          </a:p>
        </p:txBody>
      </p:sp>
      <p:sp>
        <p:nvSpPr>
          <p:cNvPr id="28" name="Freeform: Shape 17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7492741-AB53-8FEE-AB98-D995EA103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27" y="670364"/>
            <a:ext cx="4789620" cy="502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E6D4C6-A8E9-5BFF-8989-E3BE76DDB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>
                <a:hlinkClick r:id="rId3"/>
              </a:rPr>
              <a:t>Faculty web</a:t>
            </a:r>
            <a:endParaRPr lang="en-US" sz="2200" dirty="0"/>
          </a:p>
          <a:p>
            <a:r>
              <a:rPr lang="en-US" sz="2200" dirty="0">
                <a:hlinkClick r:id="rId4"/>
              </a:rPr>
              <a:t>Academic Information Agency</a:t>
            </a:r>
            <a:endParaRPr lang="en-US" sz="2200" dirty="0"/>
          </a:p>
          <a:p>
            <a:r>
              <a:rPr lang="en-US" sz="2200" dirty="0">
                <a:hlinkClick r:id="rId5"/>
              </a:rPr>
              <a:t>Centre for International Cooperation</a:t>
            </a:r>
            <a:endParaRPr lang="en-US" sz="2200" dirty="0"/>
          </a:p>
          <a:p>
            <a:r>
              <a:rPr lang="en-US" sz="2200" dirty="0">
                <a:hlinkClick r:id="rId6"/>
              </a:rPr>
              <a:t>MU Portal</a:t>
            </a:r>
            <a:endParaRPr lang="cs-CZ" sz="2200" dirty="0"/>
          </a:p>
          <a:p>
            <a:r>
              <a:rPr lang="cs-CZ" sz="2200" dirty="0">
                <a:hlinkClick r:id="rId7"/>
              </a:rPr>
              <a:t>PhD newsletter</a:t>
            </a:r>
            <a:endParaRPr lang="en-US" sz="2200" dirty="0"/>
          </a:p>
          <a:p>
            <a:r>
              <a:rPr lang="en-US" sz="2200" dirty="0"/>
              <a:t>Some other </a:t>
            </a:r>
            <a:r>
              <a:rPr lang="en-US" sz="2200" dirty="0">
                <a:hlinkClick r:id="rId8"/>
              </a:rPr>
              <a:t>scholarship options</a:t>
            </a:r>
            <a:endParaRPr lang="en-US" sz="2200" dirty="0"/>
          </a:p>
          <a:p>
            <a:r>
              <a:rPr lang="en-US" sz="2200" dirty="0">
                <a:hlinkClick r:id="rId9"/>
              </a:rPr>
              <a:t>Do </a:t>
            </a:r>
            <a:r>
              <a:rPr lang="en-US" sz="2200" dirty="0" err="1">
                <a:hlinkClick r:id="rId9"/>
              </a:rPr>
              <a:t>světa</a:t>
            </a:r>
            <a:r>
              <a:rPr lang="en-US" sz="2200" dirty="0">
                <a:hlinkClick r:id="rId9"/>
              </a:rPr>
              <a:t> </a:t>
            </a:r>
            <a:r>
              <a:rPr lang="en-US" sz="2200" dirty="0"/>
              <a:t>MUNI (so far, only in Czech)</a:t>
            </a:r>
          </a:p>
          <a:p>
            <a:r>
              <a:rPr lang="en-US" sz="2200" dirty="0"/>
              <a:t>International Office SCI MU (ask us anytime!)</a:t>
            </a:r>
          </a:p>
          <a:p>
            <a:r>
              <a:rPr lang="en-US" sz="2200" dirty="0">
                <a:hlinkClick r:id="rId10"/>
              </a:rPr>
              <a:t>Department coordinators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7" name="Grafický objekt 6" descr="Informace se souvislou výplní">
            <a:extLst>
              <a:ext uri="{FF2B5EF4-FFF2-40B4-BE49-F238E27FC236}">
                <a16:creationId xmlns:a16="http://schemas.microsoft.com/office/drawing/2014/main" id="{A12A6A28-5264-FC0D-8F2F-93AE761D51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07615" y="3429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35476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11904f23-f0db-4cdc-96f7-390bd55fcee8}" enabled="0" method="" siteId="{11904f23-f0db-4cdc-96f7-390bd55fcee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141</TotalTime>
  <Words>704</Words>
  <Application>Microsoft Office PowerPoint</Application>
  <PresentationFormat>Širokoúhlá obrazovka</PresentationFormat>
  <Paragraphs>81</Paragraphs>
  <Slides>13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2" baseType="lpstr">
      <vt:lpstr>Arial</vt:lpstr>
      <vt:lpstr>Calibri</vt:lpstr>
      <vt:lpstr>Calibri Light</vt:lpstr>
      <vt:lpstr>Geist</vt:lpstr>
      <vt:lpstr>Noto Serif SC Bold</vt:lpstr>
      <vt:lpstr>Noto Serif SC Light</vt:lpstr>
      <vt:lpstr>Syne</vt:lpstr>
      <vt:lpstr>Syne Extra Bold</vt:lpstr>
      <vt:lpstr>Motiv Office</vt:lpstr>
      <vt:lpstr>Travel. See the world. Discover your opportunities to go abroad!</vt:lpstr>
      <vt:lpstr>WHY?  WHY NOT!</vt:lpstr>
      <vt:lpstr>Prezentace aplikace PowerPoint</vt:lpstr>
      <vt:lpstr>Prezentace aplikace PowerPoint</vt:lpstr>
      <vt:lpstr>Prezentace aplikace PowerPoint</vt:lpstr>
      <vt:lpstr>MU Portal</vt:lpstr>
      <vt:lpstr>Scholarships</vt:lpstr>
      <vt:lpstr>Recognition and Evidence</vt:lpstr>
      <vt:lpstr>Where will I find information?</vt:lpstr>
      <vt:lpstr>Prezentace aplikace PowerPoint</vt:lpstr>
      <vt:lpstr>Prezentace aplikace PowerPoint</vt:lpstr>
      <vt:lpstr>Our Contact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Travel. See the world. Discover your opportunities to go abroad!</dc:title>
  <dc:creator>Kristýna Bajgarová</dc:creator>
  <cp:lastModifiedBy>Kristýna Bajgarová</cp:lastModifiedBy>
  <cp:revision>1</cp:revision>
  <dcterms:created xsi:type="dcterms:W3CDTF">2023-10-03T06:27:38Z</dcterms:created>
  <dcterms:modified xsi:type="dcterms:W3CDTF">2025-09-24T08:02:49Z</dcterms:modified>
</cp:coreProperties>
</file>